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306" r:id="rId2"/>
    <p:sldId id="309" r:id="rId3"/>
    <p:sldId id="331" r:id="rId4"/>
    <p:sldId id="316" r:id="rId5"/>
    <p:sldId id="315" r:id="rId6"/>
    <p:sldId id="314" r:id="rId7"/>
    <p:sldId id="317" r:id="rId8"/>
    <p:sldId id="321" r:id="rId9"/>
    <p:sldId id="332" r:id="rId10"/>
    <p:sldId id="333" r:id="rId11"/>
    <p:sldId id="334" r:id="rId12"/>
    <p:sldId id="322" r:id="rId13"/>
    <p:sldId id="335" r:id="rId14"/>
    <p:sldId id="336" r:id="rId15"/>
    <p:sldId id="337" r:id="rId16"/>
    <p:sldId id="338" r:id="rId17"/>
    <p:sldId id="318" r:id="rId18"/>
    <p:sldId id="319" r:id="rId19"/>
    <p:sldId id="339" r:id="rId20"/>
    <p:sldId id="320" r:id="rId21"/>
    <p:sldId id="323" r:id="rId22"/>
    <p:sldId id="324" r:id="rId23"/>
    <p:sldId id="340" r:id="rId24"/>
    <p:sldId id="341" r:id="rId25"/>
    <p:sldId id="342" r:id="rId26"/>
    <p:sldId id="326" r:id="rId27"/>
    <p:sldId id="325" r:id="rId28"/>
    <p:sldId id="343" r:id="rId29"/>
    <p:sldId id="328" r:id="rId30"/>
    <p:sldId id="344" r:id="rId31"/>
    <p:sldId id="329" r:id="rId32"/>
    <p:sldId id="345" r:id="rId33"/>
    <p:sldId id="304" r:id="rId34"/>
  </p:sldIdLst>
  <p:sldSz cx="24742775" cy="13716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3768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3768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3768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3768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3768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3768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3768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3768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3768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CCCB284-FAD9-4ACF-BBE5-987686199942}">
          <p14:sldIdLst>
            <p14:sldId id="306"/>
            <p14:sldId id="309"/>
            <p14:sldId id="331"/>
            <p14:sldId id="316"/>
            <p14:sldId id="315"/>
            <p14:sldId id="314"/>
            <p14:sldId id="317"/>
            <p14:sldId id="321"/>
            <p14:sldId id="332"/>
            <p14:sldId id="333"/>
            <p14:sldId id="334"/>
            <p14:sldId id="322"/>
            <p14:sldId id="335"/>
            <p14:sldId id="336"/>
            <p14:sldId id="337"/>
            <p14:sldId id="338"/>
            <p14:sldId id="318"/>
            <p14:sldId id="319"/>
            <p14:sldId id="339"/>
            <p14:sldId id="320"/>
            <p14:sldId id="323"/>
            <p14:sldId id="324"/>
            <p14:sldId id="340"/>
            <p14:sldId id="341"/>
            <p14:sldId id="342"/>
            <p14:sldId id="326"/>
            <p14:sldId id="325"/>
            <p14:sldId id="343"/>
            <p14:sldId id="328"/>
            <p14:sldId id="344"/>
            <p14:sldId id="329"/>
            <p14:sldId id="345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55" userDrawn="1">
          <p15:clr>
            <a:srgbClr val="A4A3A4"/>
          </p15:clr>
        </p15:guide>
        <p15:guide id="2" pos="7793" userDrawn="1">
          <p15:clr>
            <a:srgbClr val="A4A3A4"/>
          </p15:clr>
        </p15:guide>
        <p15:guide id="4" pos="10296" userDrawn="1">
          <p15:clr>
            <a:srgbClr val="A4A3A4"/>
          </p15:clr>
        </p15:guide>
        <p15:guide id="5" pos="5472" userDrawn="1">
          <p15:clr>
            <a:srgbClr val="A4A3A4"/>
          </p15:clr>
        </p15:guide>
        <p15:guide id="7" pos="660" userDrawn="1">
          <p15:clr>
            <a:srgbClr val="A4A3A4"/>
          </p15:clr>
        </p15:guide>
        <p15:guide id="8" pos="14914" userDrawn="1">
          <p15:clr>
            <a:srgbClr val="A4A3A4"/>
          </p15:clr>
        </p15:guide>
        <p15:guide id="12" orient="horz" pos="8085" userDrawn="1">
          <p15:clr>
            <a:srgbClr val="A4A3A4"/>
          </p15:clr>
        </p15:guide>
        <p15:guide id="13" orient="horz" pos="1864" userDrawn="1">
          <p15:clr>
            <a:srgbClr val="A4A3A4"/>
          </p15:clr>
        </p15:guide>
        <p15:guide id="14" pos="11346" userDrawn="1">
          <p15:clr>
            <a:srgbClr val="A4A3A4"/>
          </p15:clr>
        </p15:guide>
        <p15:guide id="15" pos="4232" userDrawn="1">
          <p15:clr>
            <a:srgbClr val="A4A3A4"/>
          </p15:clr>
        </p15:guide>
        <p15:guide id="16" orient="horz" pos="257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F77"/>
    <a:srgbClr val="92C5EB"/>
    <a:srgbClr val="0072BC"/>
    <a:srgbClr val="3E3E3E"/>
    <a:srgbClr val="9B9692"/>
    <a:srgbClr val="525252"/>
    <a:srgbClr val="D5E8F7"/>
    <a:srgbClr val="6EFF3B"/>
    <a:srgbClr val="CBE6F9"/>
    <a:srgbClr val="CD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6395" autoAdjust="0"/>
  </p:normalViewPr>
  <p:slideViewPr>
    <p:cSldViewPr>
      <p:cViewPr varScale="1">
        <p:scale>
          <a:sx n="20" d="100"/>
          <a:sy n="20" d="100"/>
        </p:scale>
        <p:origin x="92" y="592"/>
      </p:cViewPr>
      <p:guideLst>
        <p:guide orient="horz" pos="555"/>
        <p:guide pos="7793"/>
        <p:guide pos="10296"/>
        <p:guide pos="5472"/>
        <p:guide pos="660"/>
        <p:guide pos="14914"/>
        <p:guide orient="horz" pos="8085"/>
        <p:guide orient="horz" pos="1864"/>
        <p:guide pos="11346"/>
        <p:guide pos="4232"/>
        <p:guide orient="horz" pos="257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73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28A85-402B-47A2-BC0C-2ADC6CD8882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06BC5F-8727-4727-8E52-7F8EDF0C09C5}">
      <dgm:prSet phldrT="[Текст]"/>
      <dgm:spPr/>
      <dgm:t>
        <a:bodyPr/>
        <a:lstStyle/>
        <a:p>
          <a:r>
            <a:rPr lang="en-US" dirty="0"/>
            <a:t>CV</a:t>
          </a:r>
          <a:endParaRPr lang="ru-RU" dirty="0"/>
        </a:p>
      </dgm:t>
    </dgm:pt>
    <dgm:pt modelId="{1B808142-BE85-49A8-B6D1-59A48CDA14C8}" type="parTrans" cxnId="{A1910D8E-C604-4F7E-A463-5BA0F0347612}">
      <dgm:prSet/>
      <dgm:spPr/>
      <dgm:t>
        <a:bodyPr/>
        <a:lstStyle/>
        <a:p>
          <a:endParaRPr lang="ru-RU"/>
        </a:p>
      </dgm:t>
    </dgm:pt>
    <dgm:pt modelId="{60B8E6BA-0599-41BA-B480-B42B48F3AE2C}" type="sibTrans" cxnId="{A1910D8E-C604-4F7E-A463-5BA0F0347612}">
      <dgm:prSet/>
      <dgm:spPr/>
      <dgm:t>
        <a:bodyPr/>
        <a:lstStyle/>
        <a:p>
          <a:endParaRPr lang="ru-RU"/>
        </a:p>
      </dgm:t>
    </dgm:pt>
    <dgm:pt modelId="{52D2DFDE-6C01-4D4C-B5A0-5F145C26E547}">
      <dgm:prSet phldrT="[Текст]"/>
      <dgm:spPr/>
      <dgm:t>
        <a:bodyPr/>
        <a:lstStyle/>
        <a:p>
          <a:r>
            <a:rPr lang="ru-RU" dirty="0"/>
            <a:t>Распознавание</a:t>
          </a:r>
        </a:p>
      </dgm:t>
    </dgm:pt>
    <dgm:pt modelId="{E7BBC2A8-9A9F-48CD-A5C2-03EB5F26AF05}" type="parTrans" cxnId="{76CB4030-1BA1-4E7B-96C6-F17B9E49E215}">
      <dgm:prSet/>
      <dgm:spPr/>
      <dgm:t>
        <a:bodyPr/>
        <a:lstStyle/>
        <a:p>
          <a:endParaRPr lang="ru-RU"/>
        </a:p>
      </dgm:t>
    </dgm:pt>
    <dgm:pt modelId="{08937DCA-ED5C-4602-B5BD-E74AA49246BD}" type="sibTrans" cxnId="{76CB4030-1BA1-4E7B-96C6-F17B9E49E215}">
      <dgm:prSet/>
      <dgm:spPr/>
      <dgm:t>
        <a:bodyPr/>
        <a:lstStyle/>
        <a:p>
          <a:endParaRPr lang="ru-RU"/>
        </a:p>
      </dgm:t>
    </dgm:pt>
    <dgm:pt modelId="{A9563369-23B0-4F96-B844-1AF8883D034D}">
      <dgm:prSet phldrT="[Текст]"/>
      <dgm:spPr/>
      <dgm:t>
        <a:bodyPr/>
        <a:lstStyle/>
        <a:p>
          <a:r>
            <a:rPr lang="ru-RU" dirty="0"/>
            <a:t>Оценка движения</a:t>
          </a:r>
        </a:p>
      </dgm:t>
    </dgm:pt>
    <dgm:pt modelId="{22B8829B-B993-4DF7-B418-5962C93FA1F7}" type="parTrans" cxnId="{AC35376E-F1F0-4D47-8AB5-DDAAB977194B}">
      <dgm:prSet/>
      <dgm:spPr/>
      <dgm:t>
        <a:bodyPr/>
        <a:lstStyle/>
        <a:p>
          <a:endParaRPr lang="ru-RU"/>
        </a:p>
      </dgm:t>
    </dgm:pt>
    <dgm:pt modelId="{704ACFBE-ECCB-48AE-8575-A6E14A372483}" type="sibTrans" cxnId="{AC35376E-F1F0-4D47-8AB5-DDAAB977194B}">
      <dgm:prSet/>
      <dgm:spPr/>
      <dgm:t>
        <a:bodyPr/>
        <a:lstStyle/>
        <a:p>
          <a:endParaRPr lang="ru-RU"/>
        </a:p>
      </dgm:t>
    </dgm:pt>
    <dgm:pt modelId="{BAD34B8F-D66C-4918-BB32-CBF8F0042B3F}">
      <dgm:prSet phldrT="[Текст]"/>
      <dgm:spPr/>
      <dgm:t>
        <a:bodyPr/>
        <a:lstStyle/>
        <a:p>
          <a:r>
            <a:rPr lang="ru-RU" dirty="0"/>
            <a:t>Восстановление изображений</a:t>
          </a:r>
        </a:p>
      </dgm:t>
    </dgm:pt>
    <dgm:pt modelId="{5786B77A-0FF8-4DDB-98A8-BB44AEB0FC30}" type="parTrans" cxnId="{93CCD5FF-4321-4015-A30A-8FB9838F814A}">
      <dgm:prSet/>
      <dgm:spPr/>
      <dgm:t>
        <a:bodyPr/>
        <a:lstStyle/>
        <a:p>
          <a:endParaRPr lang="ru-RU"/>
        </a:p>
      </dgm:t>
    </dgm:pt>
    <dgm:pt modelId="{5F657E51-6ACA-4B1C-AAAB-027186E083EB}" type="sibTrans" cxnId="{93CCD5FF-4321-4015-A30A-8FB9838F814A}">
      <dgm:prSet/>
      <dgm:spPr/>
      <dgm:t>
        <a:bodyPr/>
        <a:lstStyle/>
        <a:p>
          <a:endParaRPr lang="ru-RU"/>
        </a:p>
      </dgm:t>
    </dgm:pt>
    <dgm:pt modelId="{E3F065C4-ACBF-451A-B318-D18F476E2E93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Идентификация</a:t>
          </a:r>
        </a:p>
      </dgm:t>
    </dgm:pt>
    <dgm:pt modelId="{878A54AD-357B-4557-A86A-8BB43D96BAA1}" type="parTrans" cxnId="{0D77EFFA-E6E8-4B8D-9E59-9FDD3B4D453E}">
      <dgm:prSet/>
      <dgm:spPr/>
      <dgm:t>
        <a:bodyPr/>
        <a:lstStyle/>
        <a:p>
          <a:endParaRPr lang="ru-RU"/>
        </a:p>
      </dgm:t>
    </dgm:pt>
    <dgm:pt modelId="{670A33CF-3A98-4C82-AAB9-195D14C599E6}" type="sibTrans" cxnId="{0D77EFFA-E6E8-4B8D-9E59-9FDD3B4D453E}">
      <dgm:prSet/>
      <dgm:spPr/>
      <dgm:t>
        <a:bodyPr/>
        <a:lstStyle/>
        <a:p>
          <a:endParaRPr lang="ru-RU"/>
        </a:p>
      </dgm:t>
    </dgm:pt>
    <dgm:pt modelId="{16759927-D2F2-4039-B06E-8C4A707AD49D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Обнаружение</a:t>
          </a:r>
        </a:p>
      </dgm:t>
    </dgm:pt>
    <dgm:pt modelId="{257F0248-255D-4807-A4BB-D5E4AC1F9603}" type="parTrans" cxnId="{C98A56E6-48BB-476F-BD77-1C0E8F6B1D56}">
      <dgm:prSet/>
      <dgm:spPr/>
      <dgm:t>
        <a:bodyPr/>
        <a:lstStyle/>
        <a:p>
          <a:endParaRPr lang="ru-RU"/>
        </a:p>
      </dgm:t>
    </dgm:pt>
    <dgm:pt modelId="{882CD417-493B-4D6B-A2FC-77BB70554C6E}" type="sibTrans" cxnId="{C98A56E6-48BB-476F-BD77-1C0E8F6B1D56}">
      <dgm:prSet/>
      <dgm:spPr/>
      <dgm:t>
        <a:bodyPr/>
        <a:lstStyle/>
        <a:p>
          <a:endParaRPr lang="ru-RU"/>
        </a:p>
      </dgm:t>
    </dgm:pt>
    <dgm:pt modelId="{99428A88-0F36-40C0-AA02-09D017B836D0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Классификация</a:t>
          </a:r>
        </a:p>
      </dgm:t>
    </dgm:pt>
    <dgm:pt modelId="{67D972BB-DDCA-4E21-BEAD-19AD81EADF4F}" type="parTrans" cxnId="{05D41901-C0B9-4F19-BE47-E3923319D270}">
      <dgm:prSet/>
      <dgm:spPr/>
      <dgm:t>
        <a:bodyPr/>
        <a:lstStyle/>
        <a:p>
          <a:endParaRPr lang="ru-RU"/>
        </a:p>
      </dgm:t>
    </dgm:pt>
    <dgm:pt modelId="{B7077E29-8931-46CE-815E-43B25008B3D2}" type="sibTrans" cxnId="{05D41901-C0B9-4F19-BE47-E3923319D270}">
      <dgm:prSet/>
      <dgm:spPr/>
      <dgm:t>
        <a:bodyPr/>
        <a:lstStyle/>
        <a:p>
          <a:endParaRPr lang="ru-RU"/>
        </a:p>
      </dgm:t>
    </dgm:pt>
    <dgm:pt modelId="{C55B04A4-FF69-4EEF-B851-F88A88EE52E7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Optical Flow</a:t>
          </a:r>
          <a:endParaRPr lang="ru-RU" dirty="0"/>
        </a:p>
      </dgm:t>
    </dgm:pt>
    <dgm:pt modelId="{F7A57AF6-DAF6-4A12-82B5-8525ABB7190A}" type="parTrans" cxnId="{E20BB268-64D1-4955-B0D7-0046650CD371}">
      <dgm:prSet/>
      <dgm:spPr/>
      <dgm:t>
        <a:bodyPr/>
        <a:lstStyle/>
        <a:p>
          <a:endParaRPr lang="ru-RU"/>
        </a:p>
      </dgm:t>
    </dgm:pt>
    <dgm:pt modelId="{E763D6D1-A588-4FBC-9BC5-24D02E88F9F0}" type="sibTrans" cxnId="{E20BB268-64D1-4955-B0D7-0046650CD371}">
      <dgm:prSet/>
      <dgm:spPr/>
      <dgm:t>
        <a:bodyPr/>
        <a:lstStyle/>
        <a:p>
          <a:endParaRPr lang="ru-RU"/>
        </a:p>
      </dgm:t>
    </dgm:pt>
    <dgm:pt modelId="{EFC5F4D4-6B92-42A0-AC5F-69BC39943D5E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Отслеживание объекта</a:t>
          </a:r>
        </a:p>
      </dgm:t>
    </dgm:pt>
    <dgm:pt modelId="{14BD2467-2266-4A67-B7C5-43A126CBE7E1}" type="parTrans" cxnId="{04257F32-5413-47B3-B2E0-C0781EC6A551}">
      <dgm:prSet/>
      <dgm:spPr/>
      <dgm:t>
        <a:bodyPr/>
        <a:lstStyle/>
        <a:p>
          <a:endParaRPr lang="ru-RU"/>
        </a:p>
      </dgm:t>
    </dgm:pt>
    <dgm:pt modelId="{B864F748-7958-47B9-A335-986DAC0F0F68}" type="sibTrans" cxnId="{04257F32-5413-47B3-B2E0-C0781EC6A551}">
      <dgm:prSet/>
      <dgm:spPr/>
      <dgm:t>
        <a:bodyPr/>
        <a:lstStyle/>
        <a:p>
          <a:endParaRPr lang="ru-RU"/>
        </a:p>
      </dgm:t>
    </dgm:pt>
    <dgm:pt modelId="{3443883A-6F5D-4B29-BE35-331AE256FC60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Реконструкция изображений</a:t>
          </a:r>
        </a:p>
      </dgm:t>
    </dgm:pt>
    <dgm:pt modelId="{F64DF1C6-62D1-433E-B366-960DF0E3570E}" type="parTrans" cxnId="{1FF720D0-680C-4692-BAC2-3C9CC04CC20C}">
      <dgm:prSet/>
      <dgm:spPr/>
      <dgm:t>
        <a:bodyPr/>
        <a:lstStyle/>
        <a:p>
          <a:endParaRPr lang="ru-RU"/>
        </a:p>
      </dgm:t>
    </dgm:pt>
    <dgm:pt modelId="{5CEA4466-B96A-49EE-9949-B2B0B78F1E15}" type="sibTrans" cxnId="{1FF720D0-680C-4692-BAC2-3C9CC04CC20C}">
      <dgm:prSet/>
      <dgm:spPr/>
      <dgm:t>
        <a:bodyPr/>
        <a:lstStyle/>
        <a:p>
          <a:endParaRPr lang="ru-RU"/>
        </a:p>
      </dgm:t>
    </dgm:pt>
    <dgm:pt modelId="{48F59892-36F7-4C01-ACD1-9B47D16311EA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Генерация изображений</a:t>
          </a:r>
        </a:p>
      </dgm:t>
    </dgm:pt>
    <dgm:pt modelId="{F4759A5B-68EB-4B50-9655-D56CAC117022}" type="parTrans" cxnId="{78ACA6B7-8490-4609-98EC-5AEBB310347E}">
      <dgm:prSet/>
      <dgm:spPr/>
      <dgm:t>
        <a:bodyPr/>
        <a:lstStyle/>
        <a:p>
          <a:endParaRPr lang="ru-RU"/>
        </a:p>
      </dgm:t>
    </dgm:pt>
    <dgm:pt modelId="{9D120BA1-5576-4F77-82CA-1BE9546C5E6E}" type="sibTrans" cxnId="{78ACA6B7-8490-4609-98EC-5AEBB310347E}">
      <dgm:prSet/>
      <dgm:spPr/>
      <dgm:t>
        <a:bodyPr/>
        <a:lstStyle/>
        <a:p>
          <a:endParaRPr lang="ru-RU"/>
        </a:p>
      </dgm:t>
    </dgm:pt>
    <dgm:pt modelId="{B81C4ABA-7CB3-4327-A58B-1348B9198FDD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Восстановление сцены</a:t>
          </a:r>
        </a:p>
      </dgm:t>
    </dgm:pt>
    <dgm:pt modelId="{D8791788-5018-4EFF-9439-F52829B54E05}" type="parTrans" cxnId="{D55C1574-AF61-4D0B-BA9A-226296821238}">
      <dgm:prSet/>
      <dgm:spPr/>
      <dgm:t>
        <a:bodyPr/>
        <a:lstStyle/>
        <a:p>
          <a:endParaRPr lang="ru-RU"/>
        </a:p>
      </dgm:t>
    </dgm:pt>
    <dgm:pt modelId="{0AB2DF72-90F4-43DF-9353-57E28EC1FDAE}" type="sibTrans" cxnId="{D55C1574-AF61-4D0B-BA9A-226296821238}">
      <dgm:prSet/>
      <dgm:spPr/>
      <dgm:t>
        <a:bodyPr/>
        <a:lstStyle/>
        <a:p>
          <a:endParaRPr lang="ru-RU"/>
        </a:p>
      </dgm:t>
    </dgm:pt>
    <dgm:pt modelId="{F1C7F839-A5F2-489C-8D8D-7B23ADD107E9}" type="pres">
      <dgm:prSet presAssocID="{E1C28A85-402B-47A2-BC0C-2ADC6CD888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3579E0-C0E2-423C-A389-4FEA5AD7AA68}" type="pres">
      <dgm:prSet presAssocID="{D306BC5F-8727-4727-8E52-7F8EDF0C09C5}" presName="hierRoot1" presStyleCnt="0">
        <dgm:presLayoutVars>
          <dgm:hierBranch val="init"/>
        </dgm:presLayoutVars>
      </dgm:prSet>
      <dgm:spPr/>
    </dgm:pt>
    <dgm:pt modelId="{8FDD7A9F-672F-4889-97CB-ABD494A9D5C7}" type="pres">
      <dgm:prSet presAssocID="{D306BC5F-8727-4727-8E52-7F8EDF0C09C5}" presName="rootComposite1" presStyleCnt="0"/>
      <dgm:spPr/>
    </dgm:pt>
    <dgm:pt modelId="{F4CA1AEE-3940-44E8-A7FE-BE07247251EC}" type="pres">
      <dgm:prSet presAssocID="{D306BC5F-8727-4727-8E52-7F8EDF0C09C5}" presName="rootText1" presStyleLbl="node0" presStyleIdx="0" presStyleCnt="1">
        <dgm:presLayoutVars>
          <dgm:chPref val="3"/>
        </dgm:presLayoutVars>
      </dgm:prSet>
      <dgm:spPr/>
    </dgm:pt>
    <dgm:pt modelId="{F15EA4FD-2D60-42A7-BE6C-94812A5D5975}" type="pres">
      <dgm:prSet presAssocID="{D306BC5F-8727-4727-8E52-7F8EDF0C09C5}" presName="rootConnector1" presStyleLbl="node1" presStyleIdx="0" presStyleCnt="0"/>
      <dgm:spPr/>
    </dgm:pt>
    <dgm:pt modelId="{E5D76D89-D18C-4C4D-95CD-E2C26F517A1D}" type="pres">
      <dgm:prSet presAssocID="{D306BC5F-8727-4727-8E52-7F8EDF0C09C5}" presName="hierChild2" presStyleCnt="0"/>
      <dgm:spPr/>
    </dgm:pt>
    <dgm:pt modelId="{98CF1B2D-44C2-4E6C-82DE-9D37FD2EB10C}" type="pres">
      <dgm:prSet presAssocID="{E7BBC2A8-9A9F-48CD-A5C2-03EB5F26AF05}" presName="Name37" presStyleLbl="parChTrans1D2" presStyleIdx="0" presStyleCnt="3"/>
      <dgm:spPr/>
    </dgm:pt>
    <dgm:pt modelId="{4122DE8F-A16B-4ABC-B03E-BA29AB27E928}" type="pres">
      <dgm:prSet presAssocID="{52D2DFDE-6C01-4D4C-B5A0-5F145C26E547}" presName="hierRoot2" presStyleCnt="0">
        <dgm:presLayoutVars>
          <dgm:hierBranch val="init"/>
        </dgm:presLayoutVars>
      </dgm:prSet>
      <dgm:spPr/>
    </dgm:pt>
    <dgm:pt modelId="{B59DB276-DD8C-47CC-973D-12F12B0F8AD1}" type="pres">
      <dgm:prSet presAssocID="{52D2DFDE-6C01-4D4C-B5A0-5F145C26E547}" presName="rootComposite" presStyleCnt="0"/>
      <dgm:spPr/>
    </dgm:pt>
    <dgm:pt modelId="{43079AD2-815E-43E9-BC4A-067A5D2BD614}" type="pres">
      <dgm:prSet presAssocID="{52D2DFDE-6C01-4D4C-B5A0-5F145C26E547}" presName="rootText" presStyleLbl="node2" presStyleIdx="0" presStyleCnt="3" custLinFactX="-84001" custLinFactNeighborX="-100000">
        <dgm:presLayoutVars>
          <dgm:chPref val="3"/>
        </dgm:presLayoutVars>
      </dgm:prSet>
      <dgm:spPr/>
    </dgm:pt>
    <dgm:pt modelId="{3D0B3E48-6327-4942-A15E-020A4DBDD2DD}" type="pres">
      <dgm:prSet presAssocID="{52D2DFDE-6C01-4D4C-B5A0-5F145C26E547}" presName="rootConnector" presStyleLbl="node2" presStyleIdx="0" presStyleCnt="3"/>
      <dgm:spPr/>
    </dgm:pt>
    <dgm:pt modelId="{C192F209-784B-4431-8F4B-C99E33592D08}" type="pres">
      <dgm:prSet presAssocID="{52D2DFDE-6C01-4D4C-B5A0-5F145C26E547}" presName="hierChild4" presStyleCnt="0"/>
      <dgm:spPr/>
    </dgm:pt>
    <dgm:pt modelId="{C55708CA-EA24-4F6B-BFA8-6156A353806B}" type="pres">
      <dgm:prSet presAssocID="{878A54AD-357B-4557-A86A-8BB43D96BAA1}" presName="Name37" presStyleLbl="parChTrans1D3" presStyleIdx="0" presStyleCnt="8"/>
      <dgm:spPr/>
    </dgm:pt>
    <dgm:pt modelId="{54E5D263-04B1-47A5-953F-5FA63C2BD0BF}" type="pres">
      <dgm:prSet presAssocID="{E3F065C4-ACBF-451A-B318-D18F476E2E93}" presName="hierRoot2" presStyleCnt="0">
        <dgm:presLayoutVars>
          <dgm:hierBranch val="init"/>
        </dgm:presLayoutVars>
      </dgm:prSet>
      <dgm:spPr/>
    </dgm:pt>
    <dgm:pt modelId="{AE98CFE2-1D8B-4CB3-A5FC-B41DA806F416}" type="pres">
      <dgm:prSet presAssocID="{E3F065C4-ACBF-451A-B318-D18F476E2E93}" presName="rootComposite" presStyleCnt="0"/>
      <dgm:spPr/>
    </dgm:pt>
    <dgm:pt modelId="{E78DA4F5-8484-4A14-BD90-94F4C9DF3957}" type="pres">
      <dgm:prSet presAssocID="{E3F065C4-ACBF-451A-B318-D18F476E2E93}" presName="rootText" presStyleLbl="node3" presStyleIdx="0" presStyleCnt="8" custLinFactX="-76185" custLinFactNeighborX="-100000" custLinFactNeighborY="-765">
        <dgm:presLayoutVars>
          <dgm:chPref val="3"/>
        </dgm:presLayoutVars>
      </dgm:prSet>
      <dgm:spPr/>
    </dgm:pt>
    <dgm:pt modelId="{37305D8E-6986-4A61-926B-AD8DE553EF26}" type="pres">
      <dgm:prSet presAssocID="{E3F065C4-ACBF-451A-B318-D18F476E2E93}" presName="rootConnector" presStyleLbl="node3" presStyleIdx="0" presStyleCnt="8"/>
      <dgm:spPr/>
    </dgm:pt>
    <dgm:pt modelId="{EC3976D6-3F3A-4A60-9023-FE61DE349EC8}" type="pres">
      <dgm:prSet presAssocID="{E3F065C4-ACBF-451A-B318-D18F476E2E93}" presName="hierChild4" presStyleCnt="0"/>
      <dgm:spPr/>
    </dgm:pt>
    <dgm:pt modelId="{6484E589-2A68-4383-B264-EA4144D5A122}" type="pres">
      <dgm:prSet presAssocID="{E3F065C4-ACBF-451A-B318-D18F476E2E93}" presName="hierChild5" presStyleCnt="0"/>
      <dgm:spPr/>
    </dgm:pt>
    <dgm:pt modelId="{7EE8D6DF-762B-434B-AD1F-C88B13779C54}" type="pres">
      <dgm:prSet presAssocID="{257F0248-255D-4807-A4BB-D5E4AC1F9603}" presName="Name37" presStyleLbl="parChTrans1D3" presStyleIdx="1" presStyleCnt="8"/>
      <dgm:spPr/>
    </dgm:pt>
    <dgm:pt modelId="{524EFBD9-BCA4-4858-B90F-8ADD9948B186}" type="pres">
      <dgm:prSet presAssocID="{16759927-D2F2-4039-B06E-8C4A707AD49D}" presName="hierRoot2" presStyleCnt="0">
        <dgm:presLayoutVars>
          <dgm:hierBranch val="init"/>
        </dgm:presLayoutVars>
      </dgm:prSet>
      <dgm:spPr/>
    </dgm:pt>
    <dgm:pt modelId="{0111B5FF-C32E-4EEF-B9D0-50479F526E07}" type="pres">
      <dgm:prSet presAssocID="{16759927-D2F2-4039-B06E-8C4A707AD49D}" presName="rootComposite" presStyleCnt="0"/>
      <dgm:spPr/>
    </dgm:pt>
    <dgm:pt modelId="{F7451FE7-5ED5-4524-9F06-1D3A17A95635}" type="pres">
      <dgm:prSet presAssocID="{16759927-D2F2-4039-B06E-8C4A707AD49D}" presName="rootText" presStyleLbl="node3" presStyleIdx="1" presStyleCnt="8" custLinFactX="-78373" custLinFactNeighborX="-100000" custLinFactNeighborY="-7285">
        <dgm:presLayoutVars>
          <dgm:chPref val="3"/>
        </dgm:presLayoutVars>
      </dgm:prSet>
      <dgm:spPr/>
    </dgm:pt>
    <dgm:pt modelId="{549A35EA-335B-4187-9555-93AA71E6F848}" type="pres">
      <dgm:prSet presAssocID="{16759927-D2F2-4039-B06E-8C4A707AD49D}" presName="rootConnector" presStyleLbl="node3" presStyleIdx="1" presStyleCnt="8"/>
      <dgm:spPr/>
    </dgm:pt>
    <dgm:pt modelId="{A3C12001-94E2-4F40-9129-A479F01ADF2C}" type="pres">
      <dgm:prSet presAssocID="{16759927-D2F2-4039-B06E-8C4A707AD49D}" presName="hierChild4" presStyleCnt="0"/>
      <dgm:spPr/>
    </dgm:pt>
    <dgm:pt modelId="{5E906961-8CD6-4859-B591-3D7C65E90EBE}" type="pres">
      <dgm:prSet presAssocID="{16759927-D2F2-4039-B06E-8C4A707AD49D}" presName="hierChild5" presStyleCnt="0"/>
      <dgm:spPr/>
    </dgm:pt>
    <dgm:pt modelId="{117E9A94-D100-48F9-B521-8CF93FD2517A}" type="pres">
      <dgm:prSet presAssocID="{67D972BB-DDCA-4E21-BEAD-19AD81EADF4F}" presName="Name37" presStyleLbl="parChTrans1D3" presStyleIdx="2" presStyleCnt="8"/>
      <dgm:spPr/>
    </dgm:pt>
    <dgm:pt modelId="{C88A923F-F257-4E7A-9F17-9FC6BC56955F}" type="pres">
      <dgm:prSet presAssocID="{99428A88-0F36-40C0-AA02-09D017B836D0}" presName="hierRoot2" presStyleCnt="0">
        <dgm:presLayoutVars>
          <dgm:hierBranch val="init"/>
        </dgm:presLayoutVars>
      </dgm:prSet>
      <dgm:spPr/>
    </dgm:pt>
    <dgm:pt modelId="{57FD105C-0A24-4E51-8439-26B782B5835F}" type="pres">
      <dgm:prSet presAssocID="{99428A88-0F36-40C0-AA02-09D017B836D0}" presName="rootComposite" presStyleCnt="0"/>
      <dgm:spPr/>
    </dgm:pt>
    <dgm:pt modelId="{ED06CCD7-BBBC-4BE8-9E92-33B47A49F539}" type="pres">
      <dgm:prSet presAssocID="{99428A88-0F36-40C0-AA02-09D017B836D0}" presName="rootText" presStyleLbl="node3" presStyleIdx="2" presStyleCnt="8" custLinFactX="-76185" custLinFactNeighborX="-100000" custLinFactNeighborY="-13679">
        <dgm:presLayoutVars>
          <dgm:chPref val="3"/>
        </dgm:presLayoutVars>
      </dgm:prSet>
      <dgm:spPr/>
    </dgm:pt>
    <dgm:pt modelId="{AC788AC7-4DFB-401E-9FE5-1634B678810E}" type="pres">
      <dgm:prSet presAssocID="{99428A88-0F36-40C0-AA02-09D017B836D0}" presName="rootConnector" presStyleLbl="node3" presStyleIdx="2" presStyleCnt="8"/>
      <dgm:spPr/>
    </dgm:pt>
    <dgm:pt modelId="{15D92711-A9C2-4916-9853-D7AB091C2D78}" type="pres">
      <dgm:prSet presAssocID="{99428A88-0F36-40C0-AA02-09D017B836D0}" presName="hierChild4" presStyleCnt="0"/>
      <dgm:spPr/>
    </dgm:pt>
    <dgm:pt modelId="{203676C0-B375-431F-8CB1-1DC4ED1D65A4}" type="pres">
      <dgm:prSet presAssocID="{99428A88-0F36-40C0-AA02-09D017B836D0}" presName="hierChild5" presStyleCnt="0"/>
      <dgm:spPr/>
    </dgm:pt>
    <dgm:pt modelId="{CECFB35A-8A12-4424-92AE-2B4DDA181302}" type="pres">
      <dgm:prSet presAssocID="{52D2DFDE-6C01-4D4C-B5A0-5F145C26E547}" presName="hierChild5" presStyleCnt="0"/>
      <dgm:spPr/>
    </dgm:pt>
    <dgm:pt modelId="{5F97CF20-F36C-4239-8CD2-CE580A0DC0E9}" type="pres">
      <dgm:prSet presAssocID="{22B8829B-B993-4DF7-B418-5962C93FA1F7}" presName="Name37" presStyleLbl="parChTrans1D2" presStyleIdx="1" presStyleCnt="3"/>
      <dgm:spPr/>
    </dgm:pt>
    <dgm:pt modelId="{7C5A6C0B-CE5B-4778-A805-474FB7CEB384}" type="pres">
      <dgm:prSet presAssocID="{A9563369-23B0-4F96-B844-1AF8883D034D}" presName="hierRoot2" presStyleCnt="0">
        <dgm:presLayoutVars>
          <dgm:hierBranch val="init"/>
        </dgm:presLayoutVars>
      </dgm:prSet>
      <dgm:spPr/>
    </dgm:pt>
    <dgm:pt modelId="{9440A806-A6C0-46BD-A044-F549F6915845}" type="pres">
      <dgm:prSet presAssocID="{A9563369-23B0-4F96-B844-1AF8883D034D}" presName="rootComposite" presStyleCnt="0"/>
      <dgm:spPr/>
    </dgm:pt>
    <dgm:pt modelId="{F3ED2302-204D-4CD8-90D8-B3748F6C6CC6}" type="pres">
      <dgm:prSet presAssocID="{A9563369-23B0-4F96-B844-1AF8883D034D}" presName="rootText" presStyleLbl="node2" presStyleIdx="1" presStyleCnt="3">
        <dgm:presLayoutVars>
          <dgm:chPref val="3"/>
        </dgm:presLayoutVars>
      </dgm:prSet>
      <dgm:spPr/>
    </dgm:pt>
    <dgm:pt modelId="{CF3C29B4-6D65-48B3-8A2A-449C5A993439}" type="pres">
      <dgm:prSet presAssocID="{A9563369-23B0-4F96-B844-1AF8883D034D}" presName="rootConnector" presStyleLbl="node2" presStyleIdx="1" presStyleCnt="3"/>
      <dgm:spPr/>
    </dgm:pt>
    <dgm:pt modelId="{0A27C4A4-652D-4FA1-93CF-06B9D3ACFAB2}" type="pres">
      <dgm:prSet presAssocID="{A9563369-23B0-4F96-B844-1AF8883D034D}" presName="hierChild4" presStyleCnt="0"/>
      <dgm:spPr/>
    </dgm:pt>
    <dgm:pt modelId="{9F199B8B-314A-4D14-ABDC-E83AD335AE49}" type="pres">
      <dgm:prSet presAssocID="{F7A57AF6-DAF6-4A12-82B5-8525ABB7190A}" presName="Name37" presStyleLbl="parChTrans1D3" presStyleIdx="3" presStyleCnt="8"/>
      <dgm:spPr/>
    </dgm:pt>
    <dgm:pt modelId="{37DD4A38-EB68-48E5-BAEA-920ABC67575B}" type="pres">
      <dgm:prSet presAssocID="{C55B04A4-FF69-4EEF-B851-F88A88EE52E7}" presName="hierRoot2" presStyleCnt="0">
        <dgm:presLayoutVars>
          <dgm:hierBranch val="init"/>
        </dgm:presLayoutVars>
      </dgm:prSet>
      <dgm:spPr/>
    </dgm:pt>
    <dgm:pt modelId="{D238E326-0630-47A6-9BCA-02C01F134D6D}" type="pres">
      <dgm:prSet presAssocID="{C55B04A4-FF69-4EEF-B851-F88A88EE52E7}" presName="rootComposite" presStyleCnt="0"/>
      <dgm:spPr/>
    </dgm:pt>
    <dgm:pt modelId="{0BBB4752-03CC-406D-93DA-AAE9BABDC1C8}" type="pres">
      <dgm:prSet presAssocID="{C55B04A4-FF69-4EEF-B851-F88A88EE52E7}" presName="rootText" presStyleLbl="node3" presStyleIdx="3" presStyleCnt="8" custLinFactNeighborY="-9810">
        <dgm:presLayoutVars>
          <dgm:chPref val="3"/>
        </dgm:presLayoutVars>
      </dgm:prSet>
      <dgm:spPr/>
    </dgm:pt>
    <dgm:pt modelId="{EE48721D-3915-4BDA-85FF-0180FEE6042D}" type="pres">
      <dgm:prSet presAssocID="{C55B04A4-FF69-4EEF-B851-F88A88EE52E7}" presName="rootConnector" presStyleLbl="node3" presStyleIdx="3" presStyleCnt="8"/>
      <dgm:spPr/>
    </dgm:pt>
    <dgm:pt modelId="{E81A9EDB-3346-4664-9306-45831EB5F565}" type="pres">
      <dgm:prSet presAssocID="{C55B04A4-FF69-4EEF-B851-F88A88EE52E7}" presName="hierChild4" presStyleCnt="0"/>
      <dgm:spPr/>
    </dgm:pt>
    <dgm:pt modelId="{96C24061-F184-41A8-8892-2E74CBA9CDE0}" type="pres">
      <dgm:prSet presAssocID="{C55B04A4-FF69-4EEF-B851-F88A88EE52E7}" presName="hierChild5" presStyleCnt="0"/>
      <dgm:spPr/>
    </dgm:pt>
    <dgm:pt modelId="{9AE84A5F-6FCE-410D-AB94-445417AC06E3}" type="pres">
      <dgm:prSet presAssocID="{14BD2467-2266-4A67-B7C5-43A126CBE7E1}" presName="Name37" presStyleLbl="parChTrans1D3" presStyleIdx="4" presStyleCnt="8"/>
      <dgm:spPr/>
    </dgm:pt>
    <dgm:pt modelId="{F75F503D-EE76-408E-8A2D-4FDFD79C8CBA}" type="pres">
      <dgm:prSet presAssocID="{EFC5F4D4-6B92-42A0-AC5F-69BC39943D5E}" presName="hierRoot2" presStyleCnt="0">
        <dgm:presLayoutVars>
          <dgm:hierBranch val="init"/>
        </dgm:presLayoutVars>
      </dgm:prSet>
      <dgm:spPr/>
    </dgm:pt>
    <dgm:pt modelId="{9CF73BC3-CD33-455B-9807-847BD51864E6}" type="pres">
      <dgm:prSet presAssocID="{EFC5F4D4-6B92-42A0-AC5F-69BC39943D5E}" presName="rootComposite" presStyleCnt="0"/>
      <dgm:spPr/>
    </dgm:pt>
    <dgm:pt modelId="{78FD0A08-BAC2-4214-9DB7-360419964A02}" type="pres">
      <dgm:prSet presAssocID="{EFC5F4D4-6B92-42A0-AC5F-69BC39943D5E}" presName="rootText" presStyleLbl="node3" presStyleIdx="4" presStyleCnt="8" custLinFactNeighborY="-9810">
        <dgm:presLayoutVars>
          <dgm:chPref val="3"/>
        </dgm:presLayoutVars>
      </dgm:prSet>
      <dgm:spPr/>
    </dgm:pt>
    <dgm:pt modelId="{F48EF119-349A-4434-A5D8-13FE63BE3C86}" type="pres">
      <dgm:prSet presAssocID="{EFC5F4D4-6B92-42A0-AC5F-69BC39943D5E}" presName="rootConnector" presStyleLbl="node3" presStyleIdx="4" presStyleCnt="8"/>
      <dgm:spPr/>
    </dgm:pt>
    <dgm:pt modelId="{DF7724A2-D944-4CC0-A95C-5951E7AEE534}" type="pres">
      <dgm:prSet presAssocID="{EFC5F4D4-6B92-42A0-AC5F-69BC39943D5E}" presName="hierChild4" presStyleCnt="0"/>
      <dgm:spPr/>
    </dgm:pt>
    <dgm:pt modelId="{419F50BF-A8C9-485C-9461-95EBF2D58651}" type="pres">
      <dgm:prSet presAssocID="{EFC5F4D4-6B92-42A0-AC5F-69BC39943D5E}" presName="hierChild5" presStyleCnt="0"/>
      <dgm:spPr/>
    </dgm:pt>
    <dgm:pt modelId="{74A2A7A0-9002-4734-BF6B-66666E885BA3}" type="pres">
      <dgm:prSet presAssocID="{A9563369-23B0-4F96-B844-1AF8883D034D}" presName="hierChild5" presStyleCnt="0"/>
      <dgm:spPr/>
    </dgm:pt>
    <dgm:pt modelId="{586A89C3-4944-4D69-875A-837C1EF5DB42}" type="pres">
      <dgm:prSet presAssocID="{5786B77A-0FF8-4DDB-98A8-BB44AEB0FC30}" presName="Name37" presStyleLbl="parChTrans1D2" presStyleIdx="2" presStyleCnt="3"/>
      <dgm:spPr/>
    </dgm:pt>
    <dgm:pt modelId="{B9F80DC6-B11E-4FF2-82B8-B9717D97B0C9}" type="pres">
      <dgm:prSet presAssocID="{BAD34B8F-D66C-4918-BB32-CBF8F0042B3F}" presName="hierRoot2" presStyleCnt="0">
        <dgm:presLayoutVars>
          <dgm:hierBranch val="init"/>
        </dgm:presLayoutVars>
      </dgm:prSet>
      <dgm:spPr/>
    </dgm:pt>
    <dgm:pt modelId="{82DD9CC8-86B4-4585-AE76-40D9B94D88A0}" type="pres">
      <dgm:prSet presAssocID="{BAD34B8F-D66C-4918-BB32-CBF8F0042B3F}" presName="rootComposite" presStyleCnt="0"/>
      <dgm:spPr/>
    </dgm:pt>
    <dgm:pt modelId="{9E5D748B-665A-4730-B773-E1C53C2D5867}" type="pres">
      <dgm:prSet presAssocID="{BAD34B8F-D66C-4918-BB32-CBF8F0042B3F}" presName="rootText" presStyleLbl="node2" presStyleIdx="2" presStyleCnt="3" custLinFactX="48273" custLinFactNeighborX="100000">
        <dgm:presLayoutVars>
          <dgm:chPref val="3"/>
        </dgm:presLayoutVars>
      </dgm:prSet>
      <dgm:spPr/>
    </dgm:pt>
    <dgm:pt modelId="{2C829E60-F10F-48AA-B308-25A0DB7EBE17}" type="pres">
      <dgm:prSet presAssocID="{BAD34B8F-D66C-4918-BB32-CBF8F0042B3F}" presName="rootConnector" presStyleLbl="node2" presStyleIdx="2" presStyleCnt="3"/>
      <dgm:spPr/>
    </dgm:pt>
    <dgm:pt modelId="{A4B8C8DB-DFFD-4EB5-A3CC-8E19F0E56B76}" type="pres">
      <dgm:prSet presAssocID="{BAD34B8F-D66C-4918-BB32-CBF8F0042B3F}" presName="hierChild4" presStyleCnt="0"/>
      <dgm:spPr/>
    </dgm:pt>
    <dgm:pt modelId="{8343476A-0E63-4EBF-AB19-682960D729D6}" type="pres">
      <dgm:prSet presAssocID="{F64DF1C6-62D1-433E-B366-960DF0E3570E}" presName="Name37" presStyleLbl="parChTrans1D3" presStyleIdx="5" presStyleCnt="8"/>
      <dgm:spPr/>
    </dgm:pt>
    <dgm:pt modelId="{95BDB2C1-36A4-4730-9F3E-478C794878A3}" type="pres">
      <dgm:prSet presAssocID="{3443883A-6F5D-4B29-BE35-331AE256FC60}" presName="hierRoot2" presStyleCnt="0">
        <dgm:presLayoutVars>
          <dgm:hierBranch val="init"/>
        </dgm:presLayoutVars>
      </dgm:prSet>
      <dgm:spPr/>
    </dgm:pt>
    <dgm:pt modelId="{735EF6C2-25F9-4808-97FF-4366FB9889AC}" type="pres">
      <dgm:prSet presAssocID="{3443883A-6F5D-4B29-BE35-331AE256FC60}" presName="rootComposite" presStyleCnt="0"/>
      <dgm:spPr/>
    </dgm:pt>
    <dgm:pt modelId="{F7ACA731-F208-4776-AF60-DB82AECF3F38}" type="pres">
      <dgm:prSet presAssocID="{3443883A-6F5D-4B29-BE35-331AE256FC60}" presName="rootText" presStyleLbl="node3" presStyleIdx="5" presStyleCnt="8" custLinFactX="48273" custLinFactNeighborX="100000">
        <dgm:presLayoutVars>
          <dgm:chPref val="3"/>
        </dgm:presLayoutVars>
      </dgm:prSet>
      <dgm:spPr/>
    </dgm:pt>
    <dgm:pt modelId="{10D77817-A3A9-4E12-AAA0-BF8ABDE0800B}" type="pres">
      <dgm:prSet presAssocID="{3443883A-6F5D-4B29-BE35-331AE256FC60}" presName="rootConnector" presStyleLbl="node3" presStyleIdx="5" presStyleCnt="8"/>
      <dgm:spPr/>
    </dgm:pt>
    <dgm:pt modelId="{E23883C3-35D3-4182-90CF-1AF454B14200}" type="pres">
      <dgm:prSet presAssocID="{3443883A-6F5D-4B29-BE35-331AE256FC60}" presName="hierChild4" presStyleCnt="0"/>
      <dgm:spPr/>
    </dgm:pt>
    <dgm:pt modelId="{00654728-82DD-4516-877B-46D638D8664A}" type="pres">
      <dgm:prSet presAssocID="{3443883A-6F5D-4B29-BE35-331AE256FC60}" presName="hierChild5" presStyleCnt="0"/>
      <dgm:spPr/>
    </dgm:pt>
    <dgm:pt modelId="{FDABE32C-C8E4-493A-9D3E-D5F929B60A31}" type="pres">
      <dgm:prSet presAssocID="{F4759A5B-68EB-4B50-9655-D56CAC117022}" presName="Name37" presStyleLbl="parChTrans1D3" presStyleIdx="6" presStyleCnt="8"/>
      <dgm:spPr/>
    </dgm:pt>
    <dgm:pt modelId="{A7DFC652-A1B5-459C-96E1-FF9177014F6C}" type="pres">
      <dgm:prSet presAssocID="{48F59892-36F7-4C01-ACD1-9B47D16311EA}" presName="hierRoot2" presStyleCnt="0">
        <dgm:presLayoutVars>
          <dgm:hierBranch val="init"/>
        </dgm:presLayoutVars>
      </dgm:prSet>
      <dgm:spPr/>
    </dgm:pt>
    <dgm:pt modelId="{1CDE274F-3429-4804-8709-3AFF842FFCAB}" type="pres">
      <dgm:prSet presAssocID="{48F59892-36F7-4C01-ACD1-9B47D16311EA}" presName="rootComposite" presStyleCnt="0"/>
      <dgm:spPr/>
    </dgm:pt>
    <dgm:pt modelId="{7B3065BB-D699-4B5C-A09D-EC2E3E3E371C}" type="pres">
      <dgm:prSet presAssocID="{48F59892-36F7-4C01-ACD1-9B47D16311EA}" presName="rootText" presStyleLbl="node3" presStyleIdx="6" presStyleCnt="8" custLinFactX="48273" custLinFactNeighborX="100000">
        <dgm:presLayoutVars>
          <dgm:chPref val="3"/>
        </dgm:presLayoutVars>
      </dgm:prSet>
      <dgm:spPr/>
    </dgm:pt>
    <dgm:pt modelId="{533D09B6-6109-486F-A272-5169B97B5CE8}" type="pres">
      <dgm:prSet presAssocID="{48F59892-36F7-4C01-ACD1-9B47D16311EA}" presName="rootConnector" presStyleLbl="node3" presStyleIdx="6" presStyleCnt="8"/>
      <dgm:spPr/>
    </dgm:pt>
    <dgm:pt modelId="{0DD452A3-3E39-48FC-9AFC-3DBBA2BAD5C8}" type="pres">
      <dgm:prSet presAssocID="{48F59892-36F7-4C01-ACD1-9B47D16311EA}" presName="hierChild4" presStyleCnt="0"/>
      <dgm:spPr/>
    </dgm:pt>
    <dgm:pt modelId="{C92DEACE-4353-4CA2-AA5A-527492E37970}" type="pres">
      <dgm:prSet presAssocID="{48F59892-36F7-4C01-ACD1-9B47D16311EA}" presName="hierChild5" presStyleCnt="0"/>
      <dgm:spPr/>
    </dgm:pt>
    <dgm:pt modelId="{7D397794-98DA-45E3-831E-BB4C16CDD7E7}" type="pres">
      <dgm:prSet presAssocID="{D8791788-5018-4EFF-9439-F52829B54E05}" presName="Name37" presStyleLbl="parChTrans1D3" presStyleIdx="7" presStyleCnt="8"/>
      <dgm:spPr/>
    </dgm:pt>
    <dgm:pt modelId="{63B0D276-C9C2-46DD-85A0-92CC32B394C1}" type="pres">
      <dgm:prSet presAssocID="{B81C4ABA-7CB3-4327-A58B-1348B9198FDD}" presName="hierRoot2" presStyleCnt="0">
        <dgm:presLayoutVars>
          <dgm:hierBranch val="init"/>
        </dgm:presLayoutVars>
      </dgm:prSet>
      <dgm:spPr/>
    </dgm:pt>
    <dgm:pt modelId="{35F838F0-5099-4D8E-89C8-95AB7E71E176}" type="pres">
      <dgm:prSet presAssocID="{B81C4ABA-7CB3-4327-A58B-1348B9198FDD}" presName="rootComposite" presStyleCnt="0"/>
      <dgm:spPr/>
    </dgm:pt>
    <dgm:pt modelId="{85A0184C-C36F-4701-90EA-13310C3F98D2}" type="pres">
      <dgm:prSet presAssocID="{B81C4ABA-7CB3-4327-A58B-1348B9198FDD}" presName="rootText" presStyleLbl="node3" presStyleIdx="7" presStyleCnt="8" custLinFactX="48273" custLinFactNeighborX="100000">
        <dgm:presLayoutVars>
          <dgm:chPref val="3"/>
        </dgm:presLayoutVars>
      </dgm:prSet>
      <dgm:spPr/>
    </dgm:pt>
    <dgm:pt modelId="{B4F28F7F-951C-49A8-BCA1-46D06A5EDF8F}" type="pres">
      <dgm:prSet presAssocID="{B81C4ABA-7CB3-4327-A58B-1348B9198FDD}" presName="rootConnector" presStyleLbl="node3" presStyleIdx="7" presStyleCnt="8"/>
      <dgm:spPr/>
    </dgm:pt>
    <dgm:pt modelId="{745DC9F3-8811-4489-93FB-EED79F0DF408}" type="pres">
      <dgm:prSet presAssocID="{B81C4ABA-7CB3-4327-A58B-1348B9198FDD}" presName="hierChild4" presStyleCnt="0"/>
      <dgm:spPr/>
    </dgm:pt>
    <dgm:pt modelId="{67649604-F505-4D85-8784-8F6BBE8F350C}" type="pres">
      <dgm:prSet presAssocID="{B81C4ABA-7CB3-4327-A58B-1348B9198FDD}" presName="hierChild5" presStyleCnt="0"/>
      <dgm:spPr/>
    </dgm:pt>
    <dgm:pt modelId="{BC4670CD-AED8-4451-A627-AFFD9C42C968}" type="pres">
      <dgm:prSet presAssocID="{BAD34B8F-D66C-4918-BB32-CBF8F0042B3F}" presName="hierChild5" presStyleCnt="0"/>
      <dgm:spPr/>
    </dgm:pt>
    <dgm:pt modelId="{F0CBAAA4-5C24-4D1F-A6F7-A9114F12145E}" type="pres">
      <dgm:prSet presAssocID="{D306BC5F-8727-4727-8E52-7F8EDF0C09C5}" presName="hierChild3" presStyleCnt="0"/>
      <dgm:spPr/>
    </dgm:pt>
  </dgm:ptLst>
  <dgm:cxnLst>
    <dgm:cxn modelId="{05D41901-C0B9-4F19-BE47-E3923319D270}" srcId="{52D2DFDE-6C01-4D4C-B5A0-5F145C26E547}" destId="{99428A88-0F36-40C0-AA02-09D017B836D0}" srcOrd="2" destOrd="0" parTransId="{67D972BB-DDCA-4E21-BEAD-19AD81EADF4F}" sibTransId="{B7077E29-8931-46CE-815E-43B25008B3D2}"/>
    <dgm:cxn modelId="{6220C20E-A89F-458D-8BF5-7E3ACD73789D}" type="presOf" srcId="{BAD34B8F-D66C-4918-BB32-CBF8F0042B3F}" destId="{2C829E60-F10F-48AA-B308-25A0DB7EBE17}" srcOrd="1" destOrd="0" presId="urn:microsoft.com/office/officeart/2005/8/layout/orgChart1"/>
    <dgm:cxn modelId="{9C2CE013-0C07-43B9-B3B2-0CEBD523C446}" type="presOf" srcId="{16759927-D2F2-4039-B06E-8C4A707AD49D}" destId="{F7451FE7-5ED5-4524-9F06-1D3A17A95635}" srcOrd="0" destOrd="0" presId="urn:microsoft.com/office/officeart/2005/8/layout/orgChart1"/>
    <dgm:cxn modelId="{2AFF401B-75EE-45F5-BA3E-952D89823ABA}" type="presOf" srcId="{D306BC5F-8727-4727-8E52-7F8EDF0C09C5}" destId="{F15EA4FD-2D60-42A7-BE6C-94812A5D5975}" srcOrd="1" destOrd="0" presId="urn:microsoft.com/office/officeart/2005/8/layout/orgChart1"/>
    <dgm:cxn modelId="{93BB5020-7BE6-4405-921F-3DA3A2185967}" type="presOf" srcId="{B81C4ABA-7CB3-4327-A58B-1348B9198FDD}" destId="{B4F28F7F-951C-49A8-BCA1-46D06A5EDF8F}" srcOrd="1" destOrd="0" presId="urn:microsoft.com/office/officeart/2005/8/layout/orgChart1"/>
    <dgm:cxn modelId="{43451621-9CBC-46A8-8B6E-2743F5D9EAF6}" type="presOf" srcId="{48F59892-36F7-4C01-ACD1-9B47D16311EA}" destId="{533D09B6-6109-486F-A272-5169B97B5CE8}" srcOrd="1" destOrd="0" presId="urn:microsoft.com/office/officeart/2005/8/layout/orgChart1"/>
    <dgm:cxn modelId="{5CA6F02B-D4BB-4CE4-BC75-5303A25BB7F2}" type="presOf" srcId="{A9563369-23B0-4F96-B844-1AF8883D034D}" destId="{F3ED2302-204D-4CD8-90D8-B3748F6C6CC6}" srcOrd="0" destOrd="0" presId="urn:microsoft.com/office/officeart/2005/8/layout/orgChart1"/>
    <dgm:cxn modelId="{7D28952E-7065-44C0-8FCE-E027324C3430}" type="presOf" srcId="{52D2DFDE-6C01-4D4C-B5A0-5F145C26E547}" destId="{43079AD2-815E-43E9-BC4A-067A5D2BD614}" srcOrd="0" destOrd="0" presId="urn:microsoft.com/office/officeart/2005/8/layout/orgChart1"/>
    <dgm:cxn modelId="{76CB4030-1BA1-4E7B-96C6-F17B9E49E215}" srcId="{D306BC5F-8727-4727-8E52-7F8EDF0C09C5}" destId="{52D2DFDE-6C01-4D4C-B5A0-5F145C26E547}" srcOrd="0" destOrd="0" parTransId="{E7BBC2A8-9A9F-48CD-A5C2-03EB5F26AF05}" sibTransId="{08937DCA-ED5C-4602-B5BD-E74AA49246BD}"/>
    <dgm:cxn modelId="{04257F32-5413-47B3-B2E0-C0781EC6A551}" srcId="{A9563369-23B0-4F96-B844-1AF8883D034D}" destId="{EFC5F4D4-6B92-42A0-AC5F-69BC39943D5E}" srcOrd="1" destOrd="0" parTransId="{14BD2467-2266-4A67-B7C5-43A126CBE7E1}" sibTransId="{B864F748-7958-47B9-A335-986DAC0F0F68}"/>
    <dgm:cxn modelId="{CDAD9D33-B269-44A1-8F35-02285A334ACA}" type="presOf" srcId="{C55B04A4-FF69-4EEF-B851-F88A88EE52E7}" destId="{EE48721D-3915-4BDA-85FF-0180FEE6042D}" srcOrd="1" destOrd="0" presId="urn:microsoft.com/office/officeart/2005/8/layout/orgChart1"/>
    <dgm:cxn modelId="{E5C37D34-CD8E-4674-AE18-BF08CEE8F9DD}" type="presOf" srcId="{22B8829B-B993-4DF7-B418-5962C93FA1F7}" destId="{5F97CF20-F36C-4239-8CD2-CE580A0DC0E9}" srcOrd="0" destOrd="0" presId="urn:microsoft.com/office/officeart/2005/8/layout/orgChart1"/>
    <dgm:cxn modelId="{3470D439-0744-4C42-B3B3-AE4DCA4AAD6F}" type="presOf" srcId="{BAD34B8F-D66C-4918-BB32-CBF8F0042B3F}" destId="{9E5D748B-665A-4730-B773-E1C53C2D5867}" srcOrd="0" destOrd="0" presId="urn:microsoft.com/office/officeart/2005/8/layout/orgChart1"/>
    <dgm:cxn modelId="{A2E6AA63-490A-496C-926F-4250EC942B8D}" type="presOf" srcId="{F7A57AF6-DAF6-4A12-82B5-8525ABB7190A}" destId="{9F199B8B-314A-4D14-ABDC-E83AD335AE49}" srcOrd="0" destOrd="0" presId="urn:microsoft.com/office/officeart/2005/8/layout/orgChart1"/>
    <dgm:cxn modelId="{D7585245-B16C-4583-97EB-37C2D2CDFAA1}" type="presOf" srcId="{E1C28A85-402B-47A2-BC0C-2ADC6CD8882B}" destId="{F1C7F839-A5F2-489C-8D8D-7B23ADD107E9}" srcOrd="0" destOrd="0" presId="urn:microsoft.com/office/officeart/2005/8/layout/orgChart1"/>
    <dgm:cxn modelId="{E20BB268-64D1-4955-B0D7-0046650CD371}" srcId="{A9563369-23B0-4F96-B844-1AF8883D034D}" destId="{C55B04A4-FF69-4EEF-B851-F88A88EE52E7}" srcOrd="0" destOrd="0" parTransId="{F7A57AF6-DAF6-4A12-82B5-8525ABB7190A}" sibTransId="{E763D6D1-A588-4FBC-9BC5-24D02E88F9F0}"/>
    <dgm:cxn modelId="{AD8AB849-E795-47D9-8FDE-4DE4106769D5}" type="presOf" srcId="{5786B77A-0FF8-4DDB-98A8-BB44AEB0FC30}" destId="{586A89C3-4944-4D69-875A-837C1EF5DB42}" srcOrd="0" destOrd="0" presId="urn:microsoft.com/office/officeart/2005/8/layout/orgChart1"/>
    <dgm:cxn modelId="{28CFA94D-09D4-46AC-BEBD-5CC8D4AD6831}" type="presOf" srcId="{14BD2467-2266-4A67-B7C5-43A126CBE7E1}" destId="{9AE84A5F-6FCE-410D-AB94-445417AC06E3}" srcOrd="0" destOrd="0" presId="urn:microsoft.com/office/officeart/2005/8/layout/orgChart1"/>
    <dgm:cxn modelId="{AC35376E-F1F0-4D47-8AB5-DDAAB977194B}" srcId="{D306BC5F-8727-4727-8E52-7F8EDF0C09C5}" destId="{A9563369-23B0-4F96-B844-1AF8883D034D}" srcOrd="1" destOrd="0" parTransId="{22B8829B-B993-4DF7-B418-5962C93FA1F7}" sibTransId="{704ACFBE-ECCB-48AE-8575-A6E14A372483}"/>
    <dgm:cxn modelId="{BCD7E372-B26F-450B-A723-7BF2DD74FF12}" type="presOf" srcId="{A9563369-23B0-4F96-B844-1AF8883D034D}" destId="{CF3C29B4-6D65-48B3-8A2A-449C5A993439}" srcOrd="1" destOrd="0" presId="urn:microsoft.com/office/officeart/2005/8/layout/orgChart1"/>
    <dgm:cxn modelId="{D55C1574-AF61-4D0B-BA9A-226296821238}" srcId="{BAD34B8F-D66C-4918-BB32-CBF8F0042B3F}" destId="{B81C4ABA-7CB3-4327-A58B-1348B9198FDD}" srcOrd="2" destOrd="0" parTransId="{D8791788-5018-4EFF-9439-F52829B54E05}" sibTransId="{0AB2DF72-90F4-43DF-9353-57E28EC1FDAE}"/>
    <dgm:cxn modelId="{A0C47759-0355-4AB3-9603-BD806445805F}" type="presOf" srcId="{D8791788-5018-4EFF-9439-F52829B54E05}" destId="{7D397794-98DA-45E3-831E-BB4C16CDD7E7}" srcOrd="0" destOrd="0" presId="urn:microsoft.com/office/officeart/2005/8/layout/orgChart1"/>
    <dgm:cxn modelId="{72228C7A-03CD-4EFC-AD82-9ED22157D812}" type="presOf" srcId="{E7BBC2A8-9A9F-48CD-A5C2-03EB5F26AF05}" destId="{98CF1B2D-44C2-4E6C-82DE-9D37FD2EB10C}" srcOrd="0" destOrd="0" presId="urn:microsoft.com/office/officeart/2005/8/layout/orgChart1"/>
    <dgm:cxn modelId="{C85B5480-B6F2-482E-8408-70514E43905F}" type="presOf" srcId="{99428A88-0F36-40C0-AA02-09D017B836D0}" destId="{ED06CCD7-BBBC-4BE8-9E92-33B47A49F539}" srcOrd="0" destOrd="0" presId="urn:microsoft.com/office/officeart/2005/8/layout/orgChart1"/>
    <dgm:cxn modelId="{3646B98C-F61B-4201-9E4A-21B45EBCC96E}" type="presOf" srcId="{52D2DFDE-6C01-4D4C-B5A0-5F145C26E547}" destId="{3D0B3E48-6327-4942-A15E-020A4DBDD2DD}" srcOrd="1" destOrd="0" presId="urn:microsoft.com/office/officeart/2005/8/layout/orgChart1"/>
    <dgm:cxn modelId="{A1910D8E-C604-4F7E-A463-5BA0F0347612}" srcId="{E1C28A85-402B-47A2-BC0C-2ADC6CD8882B}" destId="{D306BC5F-8727-4727-8E52-7F8EDF0C09C5}" srcOrd="0" destOrd="0" parTransId="{1B808142-BE85-49A8-B6D1-59A48CDA14C8}" sibTransId="{60B8E6BA-0599-41BA-B480-B42B48F3AE2C}"/>
    <dgm:cxn modelId="{B7C38E91-D9FE-443E-B83C-924E95484C27}" type="presOf" srcId="{D306BC5F-8727-4727-8E52-7F8EDF0C09C5}" destId="{F4CA1AEE-3940-44E8-A7FE-BE07247251EC}" srcOrd="0" destOrd="0" presId="urn:microsoft.com/office/officeart/2005/8/layout/orgChart1"/>
    <dgm:cxn modelId="{15896D9D-2278-4900-A682-077A9BAF5252}" type="presOf" srcId="{3443883A-6F5D-4B29-BE35-331AE256FC60}" destId="{10D77817-A3A9-4E12-AAA0-BF8ABDE0800B}" srcOrd="1" destOrd="0" presId="urn:microsoft.com/office/officeart/2005/8/layout/orgChart1"/>
    <dgm:cxn modelId="{8556CC9F-B8E9-45C8-BE0A-A3F662928191}" type="presOf" srcId="{3443883A-6F5D-4B29-BE35-331AE256FC60}" destId="{F7ACA731-F208-4776-AF60-DB82AECF3F38}" srcOrd="0" destOrd="0" presId="urn:microsoft.com/office/officeart/2005/8/layout/orgChart1"/>
    <dgm:cxn modelId="{D71D24A0-5B0B-4F07-937E-21F655C2FA32}" type="presOf" srcId="{B81C4ABA-7CB3-4327-A58B-1348B9198FDD}" destId="{85A0184C-C36F-4701-90EA-13310C3F98D2}" srcOrd="0" destOrd="0" presId="urn:microsoft.com/office/officeart/2005/8/layout/orgChart1"/>
    <dgm:cxn modelId="{43CBA9A7-5C55-449A-8D4B-2083DF852FA5}" type="presOf" srcId="{67D972BB-DDCA-4E21-BEAD-19AD81EADF4F}" destId="{117E9A94-D100-48F9-B521-8CF93FD2517A}" srcOrd="0" destOrd="0" presId="urn:microsoft.com/office/officeart/2005/8/layout/orgChart1"/>
    <dgm:cxn modelId="{229829B1-3BEC-4092-84FB-3012EE943629}" type="presOf" srcId="{99428A88-0F36-40C0-AA02-09D017B836D0}" destId="{AC788AC7-4DFB-401E-9FE5-1634B678810E}" srcOrd="1" destOrd="0" presId="urn:microsoft.com/office/officeart/2005/8/layout/orgChart1"/>
    <dgm:cxn modelId="{E727C4B6-E4AF-40C9-B08E-9A6CAA24665B}" type="presOf" srcId="{C55B04A4-FF69-4EEF-B851-F88A88EE52E7}" destId="{0BBB4752-03CC-406D-93DA-AAE9BABDC1C8}" srcOrd="0" destOrd="0" presId="urn:microsoft.com/office/officeart/2005/8/layout/orgChart1"/>
    <dgm:cxn modelId="{5EB5CDB6-C61B-45C4-A2F0-1E0A25EA91FD}" type="presOf" srcId="{EFC5F4D4-6B92-42A0-AC5F-69BC39943D5E}" destId="{78FD0A08-BAC2-4214-9DB7-360419964A02}" srcOrd="0" destOrd="0" presId="urn:microsoft.com/office/officeart/2005/8/layout/orgChart1"/>
    <dgm:cxn modelId="{78ACA6B7-8490-4609-98EC-5AEBB310347E}" srcId="{BAD34B8F-D66C-4918-BB32-CBF8F0042B3F}" destId="{48F59892-36F7-4C01-ACD1-9B47D16311EA}" srcOrd="1" destOrd="0" parTransId="{F4759A5B-68EB-4B50-9655-D56CAC117022}" sibTransId="{9D120BA1-5576-4F77-82CA-1BE9546C5E6E}"/>
    <dgm:cxn modelId="{0ECFF6B7-49B0-4192-8229-55EA57224EED}" type="presOf" srcId="{257F0248-255D-4807-A4BB-D5E4AC1F9603}" destId="{7EE8D6DF-762B-434B-AD1F-C88B13779C54}" srcOrd="0" destOrd="0" presId="urn:microsoft.com/office/officeart/2005/8/layout/orgChart1"/>
    <dgm:cxn modelId="{A61CB1C4-5BD2-4438-88A8-CE7BC413CDED}" type="presOf" srcId="{48F59892-36F7-4C01-ACD1-9B47D16311EA}" destId="{7B3065BB-D699-4B5C-A09D-EC2E3E3E371C}" srcOrd="0" destOrd="0" presId="urn:microsoft.com/office/officeart/2005/8/layout/orgChart1"/>
    <dgm:cxn modelId="{6D0508CA-6035-4636-AFF3-B06B6D6955CC}" type="presOf" srcId="{EFC5F4D4-6B92-42A0-AC5F-69BC39943D5E}" destId="{F48EF119-349A-4434-A5D8-13FE63BE3C86}" srcOrd="1" destOrd="0" presId="urn:microsoft.com/office/officeart/2005/8/layout/orgChart1"/>
    <dgm:cxn modelId="{1FF720D0-680C-4692-BAC2-3C9CC04CC20C}" srcId="{BAD34B8F-D66C-4918-BB32-CBF8F0042B3F}" destId="{3443883A-6F5D-4B29-BE35-331AE256FC60}" srcOrd="0" destOrd="0" parTransId="{F64DF1C6-62D1-433E-B366-960DF0E3570E}" sibTransId="{5CEA4466-B96A-49EE-9949-B2B0B78F1E15}"/>
    <dgm:cxn modelId="{A80833DC-D234-4603-88D7-8D931FDD2F5F}" type="presOf" srcId="{16759927-D2F2-4039-B06E-8C4A707AD49D}" destId="{549A35EA-335B-4187-9555-93AA71E6F848}" srcOrd="1" destOrd="0" presId="urn:microsoft.com/office/officeart/2005/8/layout/orgChart1"/>
    <dgm:cxn modelId="{71C7AFE4-997F-46FE-A600-DA0124B29D19}" type="presOf" srcId="{E3F065C4-ACBF-451A-B318-D18F476E2E93}" destId="{37305D8E-6986-4A61-926B-AD8DE553EF26}" srcOrd="1" destOrd="0" presId="urn:microsoft.com/office/officeart/2005/8/layout/orgChart1"/>
    <dgm:cxn modelId="{3524EEE4-7BDE-4C6C-B0A2-295E444BDB13}" type="presOf" srcId="{F64DF1C6-62D1-433E-B366-960DF0E3570E}" destId="{8343476A-0E63-4EBF-AB19-682960D729D6}" srcOrd="0" destOrd="0" presId="urn:microsoft.com/office/officeart/2005/8/layout/orgChart1"/>
    <dgm:cxn modelId="{C98A56E6-48BB-476F-BD77-1C0E8F6B1D56}" srcId="{52D2DFDE-6C01-4D4C-B5A0-5F145C26E547}" destId="{16759927-D2F2-4039-B06E-8C4A707AD49D}" srcOrd="1" destOrd="0" parTransId="{257F0248-255D-4807-A4BB-D5E4AC1F9603}" sibTransId="{882CD417-493B-4D6B-A2FC-77BB70554C6E}"/>
    <dgm:cxn modelId="{86C0A5ED-085F-4E43-B763-0AC7D7153211}" type="presOf" srcId="{F4759A5B-68EB-4B50-9655-D56CAC117022}" destId="{FDABE32C-C8E4-493A-9D3E-D5F929B60A31}" srcOrd="0" destOrd="0" presId="urn:microsoft.com/office/officeart/2005/8/layout/orgChart1"/>
    <dgm:cxn modelId="{0AC988F3-4920-4122-8573-16C9F7B0DC67}" type="presOf" srcId="{E3F065C4-ACBF-451A-B318-D18F476E2E93}" destId="{E78DA4F5-8484-4A14-BD90-94F4C9DF3957}" srcOrd="0" destOrd="0" presId="urn:microsoft.com/office/officeart/2005/8/layout/orgChart1"/>
    <dgm:cxn modelId="{0D77EFFA-E6E8-4B8D-9E59-9FDD3B4D453E}" srcId="{52D2DFDE-6C01-4D4C-B5A0-5F145C26E547}" destId="{E3F065C4-ACBF-451A-B318-D18F476E2E93}" srcOrd="0" destOrd="0" parTransId="{878A54AD-357B-4557-A86A-8BB43D96BAA1}" sibTransId="{670A33CF-3A98-4C82-AAB9-195D14C599E6}"/>
    <dgm:cxn modelId="{14448EFF-5BFD-425F-9E81-6031C0E013B0}" type="presOf" srcId="{878A54AD-357B-4557-A86A-8BB43D96BAA1}" destId="{C55708CA-EA24-4F6B-BFA8-6156A353806B}" srcOrd="0" destOrd="0" presId="urn:microsoft.com/office/officeart/2005/8/layout/orgChart1"/>
    <dgm:cxn modelId="{93CCD5FF-4321-4015-A30A-8FB9838F814A}" srcId="{D306BC5F-8727-4727-8E52-7F8EDF0C09C5}" destId="{BAD34B8F-D66C-4918-BB32-CBF8F0042B3F}" srcOrd="2" destOrd="0" parTransId="{5786B77A-0FF8-4DDB-98A8-BB44AEB0FC30}" sibTransId="{5F657E51-6ACA-4B1C-AAAB-027186E083EB}"/>
    <dgm:cxn modelId="{5B1AC6B8-E1C5-45F2-A943-C6E25B1BB0D7}" type="presParOf" srcId="{F1C7F839-A5F2-489C-8D8D-7B23ADD107E9}" destId="{423579E0-C0E2-423C-A389-4FEA5AD7AA68}" srcOrd="0" destOrd="0" presId="urn:microsoft.com/office/officeart/2005/8/layout/orgChart1"/>
    <dgm:cxn modelId="{71DEA675-2377-4CC9-B650-385DDFE0D310}" type="presParOf" srcId="{423579E0-C0E2-423C-A389-4FEA5AD7AA68}" destId="{8FDD7A9F-672F-4889-97CB-ABD494A9D5C7}" srcOrd="0" destOrd="0" presId="urn:microsoft.com/office/officeart/2005/8/layout/orgChart1"/>
    <dgm:cxn modelId="{494A8491-63D8-4804-94CF-D4B6E68C74FD}" type="presParOf" srcId="{8FDD7A9F-672F-4889-97CB-ABD494A9D5C7}" destId="{F4CA1AEE-3940-44E8-A7FE-BE07247251EC}" srcOrd="0" destOrd="0" presId="urn:microsoft.com/office/officeart/2005/8/layout/orgChart1"/>
    <dgm:cxn modelId="{9CCD2A4F-D1C6-49ED-91A7-9694C2D277B1}" type="presParOf" srcId="{8FDD7A9F-672F-4889-97CB-ABD494A9D5C7}" destId="{F15EA4FD-2D60-42A7-BE6C-94812A5D5975}" srcOrd="1" destOrd="0" presId="urn:microsoft.com/office/officeart/2005/8/layout/orgChart1"/>
    <dgm:cxn modelId="{5CF1DE4E-3B4E-45C8-870F-83085B29E3C2}" type="presParOf" srcId="{423579E0-C0E2-423C-A389-4FEA5AD7AA68}" destId="{E5D76D89-D18C-4C4D-95CD-E2C26F517A1D}" srcOrd="1" destOrd="0" presId="urn:microsoft.com/office/officeart/2005/8/layout/orgChart1"/>
    <dgm:cxn modelId="{A0D4DD93-6635-430A-90DD-8851AB46CA31}" type="presParOf" srcId="{E5D76D89-D18C-4C4D-95CD-E2C26F517A1D}" destId="{98CF1B2D-44C2-4E6C-82DE-9D37FD2EB10C}" srcOrd="0" destOrd="0" presId="urn:microsoft.com/office/officeart/2005/8/layout/orgChart1"/>
    <dgm:cxn modelId="{531E7305-3B8A-4946-8C92-E1FFB296E268}" type="presParOf" srcId="{E5D76D89-D18C-4C4D-95CD-E2C26F517A1D}" destId="{4122DE8F-A16B-4ABC-B03E-BA29AB27E928}" srcOrd="1" destOrd="0" presId="urn:microsoft.com/office/officeart/2005/8/layout/orgChart1"/>
    <dgm:cxn modelId="{42DD29F8-7C36-4812-97E5-71CA25698C48}" type="presParOf" srcId="{4122DE8F-A16B-4ABC-B03E-BA29AB27E928}" destId="{B59DB276-DD8C-47CC-973D-12F12B0F8AD1}" srcOrd="0" destOrd="0" presId="urn:microsoft.com/office/officeart/2005/8/layout/orgChart1"/>
    <dgm:cxn modelId="{49E0553F-49F3-4905-A9F5-BE224CFDDEFD}" type="presParOf" srcId="{B59DB276-DD8C-47CC-973D-12F12B0F8AD1}" destId="{43079AD2-815E-43E9-BC4A-067A5D2BD614}" srcOrd="0" destOrd="0" presId="urn:microsoft.com/office/officeart/2005/8/layout/orgChart1"/>
    <dgm:cxn modelId="{16A34831-917B-4A6A-AD10-3E69F2FE2A07}" type="presParOf" srcId="{B59DB276-DD8C-47CC-973D-12F12B0F8AD1}" destId="{3D0B3E48-6327-4942-A15E-020A4DBDD2DD}" srcOrd="1" destOrd="0" presId="urn:microsoft.com/office/officeart/2005/8/layout/orgChart1"/>
    <dgm:cxn modelId="{9893C6AC-3B19-47F5-B355-208FB0D46DFE}" type="presParOf" srcId="{4122DE8F-A16B-4ABC-B03E-BA29AB27E928}" destId="{C192F209-784B-4431-8F4B-C99E33592D08}" srcOrd="1" destOrd="0" presId="urn:microsoft.com/office/officeart/2005/8/layout/orgChart1"/>
    <dgm:cxn modelId="{7C0BB6EE-DC58-4908-890E-D51EF4A6FE94}" type="presParOf" srcId="{C192F209-784B-4431-8F4B-C99E33592D08}" destId="{C55708CA-EA24-4F6B-BFA8-6156A353806B}" srcOrd="0" destOrd="0" presId="urn:microsoft.com/office/officeart/2005/8/layout/orgChart1"/>
    <dgm:cxn modelId="{A8A10135-E9C2-4C8D-A9C4-93931C4A0C13}" type="presParOf" srcId="{C192F209-784B-4431-8F4B-C99E33592D08}" destId="{54E5D263-04B1-47A5-953F-5FA63C2BD0BF}" srcOrd="1" destOrd="0" presId="urn:microsoft.com/office/officeart/2005/8/layout/orgChart1"/>
    <dgm:cxn modelId="{AE8090B0-B4CC-467D-BF7A-7E75442244B5}" type="presParOf" srcId="{54E5D263-04B1-47A5-953F-5FA63C2BD0BF}" destId="{AE98CFE2-1D8B-4CB3-A5FC-B41DA806F416}" srcOrd="0" destOrd="0" presId="urn:microsoft.com/office/officeart/2005/8/layout/orgChart1"/>
    <dgm:cxn modelId="{B7CCB820-4606-4D3C-82B8-E0676B74FDD3}" type="presParOf" srcId="{AE98CFE2-1D8B-4CB3-A5FC-B41DA806F416}" destId="{E78DA4F5-8484-4A14-BD90-94F4C9DF3957}" srcOrd="0" destOrd="0" presId="urn:microsoft.com/office/officeart/2005/8/layout/orgChart1"/>
    <dgm:cxn modelId="{C7F389BD-9831-4CBE-A070-4A9EEBB70365}" type="presParOf" srcId="{AE98CFE2-1D8B-4CB3-A5FC-B41DA806F416}" destId="{37305D8E-6986-4A61-926B-AD8DE553EF26}" srcOrd="1" destOrd="0" presId="urn:microsoft.com/office/officeart/2005/8/layout/orgChart1"/>
    <dgm:cxn modelId="{32101503-C981-494D-8157-C60AA475152D}" type="presParOf" srcId="{54E5D263-04B1-47A5-953F-5FA63C2BD0BF}" destId="{EC3976D6-3F3A-4A60-9023-FE61DE349EC8}" srcOrd="1" destOrd="0" presId="urn:microsoft.com/office/officeart/2005/8/layout/orgChart1"/>
    <dgm:cxn modelId="{EA0F66E9-A5F9-4F41-9894-C6ABFD5C9637}" type="presParOf" srcId="{54E5D263-04B1-47A5-953F-5FA63C2BD0BF}" destId="{6484E589-2A68-4383-B264-EA4144D5A122}" srcOrd="2" destOrd="0" presId="urn:microsoft.com/office/officeart/2005/8/layout/orgChart1"/>
    <dgm:cxn modelId="{9C078844-2E32-483C-B68D-44DC30BE046D}" type="presParOf" srcId="{C192F209-784B-4431-8F4B-C99E33592D08}" destId="{7EE8D6DF-762B-434B-AD1F-C88B13779C54}" srcOrd="2" destOrd="0" presId="urn:microsoft.com/office/officeart/2005/8/layout/orgChart1"/>
    <dgm:cxn modelId="{132F198C-7F10-4C4C-9C33-F1038D2ADB06}" type="presParOf" srcId="{C192F209-784B-4431-8F4B-C99E33592D08}" destId="{524EFBD9-BCA4-4858-B90F-8ADD9948B186}" srcOrd="3" destOrd="0" presId="urn:microsoft.com/office/officeart/2005/8/layout/orgChart1"/>
    <dgm:cxn modelId="{897CAFA6-CD90-41F6-9184-FD669B6B2FA8}" type="presParOf" srcId="{524EFBD9-BCA4-4858-B90F-8ADD9948B186}" destId="{0111B5FF-C32E-4EEF-B9D0-50479F526E07}" srcOrd="0" destOrd="0" presId="urn:microsoft.com/office/officeart/2005/8/layout/orgChart1"/>
    <dgm:cxn modelId="{3509DA4C-36E8-4670-8B86-ABC43FECAFA2}" type="presParOf" srcId="{0111B5FF-C32E-4EEF-B9D0-50479F526E07}" destId="{F7451FE7-5ED5-4524-9F06-1D3A17A95635}" srcOrd="0" destOrd="0" presId="urn:microsoft.com/office/officeart/2005/8/layout/orgChart1"/>
    <dgm:cxn modelId="{81E8EBD0-AD48-4553-BDF5-05932BDC5803}" type="presParOf" srcId="{0111B5FF-C32E-4EEF-B9D0-50479F526E07}" destId="{549A35EA-335B-4187-9555-93AA71E6F848}" srcOrd="1" destOrd="0" presId="urn:microsoft.com/office/officeart/2005/8/layout/orgChart1"/>
    <dgm:cxn modelId="{95328F8A-2943-4F06-8234-86BC5998BC28}" type="presParOf" srcId="{524EFBD9-BCA4-4858-B90F-8ADD9948B186}" destId="{A3C12001-94E2-4F40-9129-A479F01ADF2C}" srcOrd="1" destOrd="0" presId="urn:microsoft.com/office/officeart/2005/8/layout/orgChart1"/>
    <dgm:cxn modelId="{C9FA1B25-8B9E-4ADC-9E02-2B23096FCBD6}" type="presParOf" srcId="{524EFBD9-BCA4-4858-B90F-8ADD9948B186}" destId="{5E906961-8CD6-4859-B591-3D7C65E90EBE}" srcOrd="2" destOrd="0" presId="urn:microsoft.com/office/officeart/2005/8/layout/orgChart1"/>
    <dgm:cxn modelId="{145B0B62-1471-4152-83A7-F37F0B5B32FA}" type="presParOf" srcId="{C192F209-784B-4431-8F4B-C99E33592D08}" destId="{117E9A94-D100-48F9-B521-8CF93FD2517A}" srcOrd="4" destOrd="0" presId="urn:microsoft.com/office/officeart/2005/8/layout/orgChart1"/>
    <dgm:cxn modelId="{FE9FA9DF-7E99-497F-91E1-082943BFD74F}" type="presParOf" srcId="{C192F209-784B-4431-8F4B-C99E33592D08}" destId="{C88A923F-F257-4E7A-9F17-9FC6BC56955F}" srcOrd="5" destOrd="0" presId="urn:microsoft.com/office/officeart/2005/8/layout/orgChart1"/>
    <dgm:cxn modelId="{B998F108-CEB3-48D6-8A59-57F811AA3B13}" type="presParOf" srcId="{C88A923F-F257-4E7A-9F17-9FC6BC56955F}" destId="{57FD105C-0A24-4E51-8439-26B782B5835F}" srcOrd="0" destOrd="0" presId="urn:microsoft.com/office/officeart/2005/8/layout/orgChart1"/>
    <dgm:cxn modelId="{9DF1501B-572B-495B-9DF5-3A62F3B28E2D}" type="presParOf" srcId="{57FD105C-0A24-4E51-8439-26B782B5835F}" destId="{ED06CCD7-BBBC-4BE8-9E92-33B47A49F539}" srcOrd="0" destOrd="0" presId="urn:microsoft.com/office/officeart/2005/8/layout/orgChart1"/>
    <dgm:cxn modelId="{F0BD71E2-770D-43FB-976D-39C9541FE850}" type="presParOf" srcId="{57FD105C-0A24-4E51-8439-26B782B5835F}" destId="{AC788AC7-4DFB-401E-9FE5-1634B678810E}" srcOrd="1" destOrd="0" presId="urn:microsoft.com/office/officeart/2005/8/layout/orgChart1"/>
    <dgm:cxn modelId="{2F978D74-8F30-43E3-BA3F-68414FF78CFE}" type="presParOf" srcId="{C88A923F-F257-4E7A-9F17-9FC6BC56955F}" destId="{15D92711-A9C2-4916-9853-D7AB091C2D78}" srcOrd="1" destOrd="0" presId="urn:microsoft.com/office/officeart/2005/8/layout/orgChart1"/>
    <dgm:cxn modelId="{CD08EBEC-2E8A-487C-86BD-C47CDFF3E4DC}" type="presParOf" srcId="{C88A923F-F257-4E7A-9F17-9FC6BC56955F}" destId="{203676C0-B375-431F-8CB1-1DC4ED1D65A4}" srcOrd="2" destOrd="0" presId="urn:microsoft.com/office/officeart/2005/8/layout/orgChart1"/>
    <dgm:cxn modelId="{82C218E9-0785-4D50-84DA-CB16429F2441}" type="presParOf" srcId="{4122DE8F-A16B-4ABC-B03E-BA29AB27E928}" destId="{CECFB35A-8A12-4424-92AE-2B4DDA181302}" srcOrd="2" destOrd="0" presId="urn:microsoft.com/office/officeart/2005/8/layout/orgChart1"/>
    <dgm:cxn modelId="{58912C74-E147-4628-9DF6-0F663A541923}" type="presParOf" srcId="{E5D76D89-D18C-4C4D-95CD-E2C26F517A1D}" destId="{5F97CF20-F36C-4239-8CD2-CE580A0DC0E9}" srcOrd="2" destOrd="0" presId="urn:microsoft.com/office/officeart/2005/8/layout/orgChart1"/>
    <dgm:cxn modelId="{2503B686-139A-43C6-9FA8-6912F3889420}" type="presParOf" srcId="{E5D76D89-D18C-4C4D-95CD-E2C26F517A1D}" destId="{7C5A6C0B-CE5B-4778-A805-474FB7CEB384}" srcOrd="3" destOrd="0" presId="urn:microsoft.com/office/officeart/2005/8/layout/orgChart1"/>
    <dgm:cxn modelId="{541ABAC4-9E89-456E-AEBC-A1FF9378A697}" type="presParOf" srcId="{7C5A6C0B-CE5B-4778-A805-474FB7CEB384}" destId="{9440A806-A6C0-46BD-A044-F549F6915845}" srcOrd="0" destOrd="0" presId="urn:microsoft.com/office/officeart/2005/8/layout/orgChart1"/>
    <dgm:cxn modelId="{DAB4640E-2964-45AC-BF75-245165FABF6F}" type="presParOf" srcId="{9440A806-A6C0-46BD-A044-F549F6915845}" destId="{F3ED2302-204D-4CD8-90D8-B3748F6C6CC6}" srcOrd="0" destOrd="0" presId="urn:microsoft.com/office/officeart/2005/8/layout/orgChart1"/>
    <dgm:cxn modelId="{F2E1CEA7-63F1-4114-991B-04DF65692494}" type="presParOf" srcId="{9440A806-A6C0-46BD-A044-F549F6915845}" destId="{CF3C29B4-6D65-48B3-8A2A-449C5A993439}" srcOrd="1" destOrd="0" presId="urn:microsoft.com/office/officeart/2005/8/layout/orgChart1"/>
    <dgm:cxn modelId="{B8243395-0E01-4021-90DC-010FED8628ED}" type="presParOf" srcId="{7C5A6C0B-CE5B-4778-A805-474FB7CEB384}" destId="{0A27C4A4-652D-4FA1-93CF-06B9D3ACFAB2}" srcOrd="1" destOrd="0" presId="urn:microsoft.com/office/officeart/2005/8/layout/orgChart1"/>
    <dgm:cxn modelId="{5A367B22-F6A8-4524-B133-6E8C659B28E5}" type="presParOf" srcId="{0A27C4A4-652D-4FA1-93CF-06B9D3ACFAB2}" destId="{9F199B8B-314A-4D14-ABDC-E83AD335AE49}" srcOrd="0" destOrd="0" presId="urn:microsoft.com/office/officeart/2005/8/layout/orgChart1"/>
    <dgm:cxn modelId="{9C9B53E5-E188-4F45-B6B4-94D84F4C1818}" type="presParOf" srcId="{0A27C4A4-652D-4FA1-93CF-06B9D3ACFAB2}" destId="{37DD4A38-EB68-48E5-BAEA-920ABC67575B}" srcOrd="1" destOrd="0" presId="urn:microsoft.com/office/officeart/2005/8/layout/orgChart1"/>
    <dgm:cxn modelId="{E2861624-BB45-471E-818F-3A722C10CB9E}" type="presParOf" srcId="{37DD4A38-EB68-48E5-BAEA-920ABC67575B}" destId="{D238E326-0630-47A6-9BCA-02C01F134D6D}" srcOrd="0" destOrd="0" presId="urn:microsoft.com/office/officeart/2005/8/layout/orgChart1"/>
    <dgm:cxn modelId="{E76184D2-8311-4F7E-A0DC-EFF520FC52C1}" type="presParOf" srcId="{D238E326-0630-47A6-9BCA-02C01F134D6D}" destId="{0BBB4752-03CC-406D-93DA-AAE9BABDC1C8}" srcOrd="0" destOrd="0" presId="urn:microsoft.com/office/officeart/2005/8/layout/orgChart1"/>
    <dgm:cxn modelId="{60A42F2C-8A33-4B7E-8651-97CA02653D07}" type="presParOf" srcId="{D238E326-0630-47A6-9BCA-02C01F134D6D}" destId="{EE48721D-3915-4BDA-85FF-0180FEE6042D}" srcOrd="1" destOrd="0" presId="urn:microsoft.com/office/officeart/2005/8/layout/orgChart1"/>
    <dgm:cxn modelId="{2D8C34B7-47D5-4605-805F-FA1239E3F589}" type="presParOf" srcId="{37DD4A38-EB68-48E5-BAEA-920ABC67575B}" destId="{E81A9EDB-3346-4664-9306-45831EB5F565}" srcOrd="1" destOrd="0" presId="urn:microsoft.com/office/officeart/2005/8/layout/orgChart1"/>
    <dgm:cxn modelId="{6E3A22BF-31AF-4BF0-9F97-A95002B41D38}" type="presParOf" srcId="{37DD4A38-EB68-48E5-BAEA-920ABC67575B}" destId="{96C24061-F184-41A8-8892-2E74CBA9CDE0}" srcOrd="2" destOrd="0" presId="urn:microsoft.com/office/officeart/2005/8/layout/orgChart1"/>
    <dgm:cxn modelId="{219F334A-1E4C-41EB-B3C5-0D5B4465327B}" type="presParOf" srcId="{0A27C4A4-652D-4FA1-93CF-06B9D3ACFAB2}" destId="{9AE84A5F-6FCE-410D-AB94-445417AC06E3}" srcOrd="2" destOrd="0" presId="urn:microsoft.com/office/officeart/2005/8/layout/orgChart1"/>
    <dgm:cxn modelId="{AAD16041-18C3-4CD2-AE87-BA7D810E64E7}" type="presParOf" srcId="{0A27C4A4-652D-4FA1-93CF-06B9D3ACFAB2}" destId="{F75F503D-EE76-408E-8A2D-4FDFD79C8CBA}" srcOrd="3" destOrd="0" presId="urn:microsoft.com/office/officeart/2005/8/layout/orgChart1"/>
    <dgm:cxn modelId="{BA4E6A13-0D27-4D3B-A031-D1DCB89BA2A9}" type="presParOf" srcId="{F75F503D-EE76-408E-8A2D-4FDFD79C8CBA}" destId="{9CF73BC3-CD33-455B-9807-847BD51864E6}" srcOrd="0" destOrd="0" presId="urn:microsoft.com/office/officeart/2005/8/layout/orgChart1"/>
    <dgm:cxn modelId="{7B9D9037-C1DC-4381-9E2A-B6CED7CBD552}" type="presParOf" srcId="{9CF73BC3-CD33-455B-9807-847BD51864E6}" destId="{78FD0A08-BAC2-4214-9DB7-360419964A02}" srcOrd="0" destOrd="0" presId="urn:microsoft.com/office/officeart/2005/8/layout/orgChart1"/>
    <dgm:cxn modelId="{154F7602-CC36-4D68-A98A-B7473B781BEB}" type="presParOf" srcId="{9CF73BC3-CD33-455B-9807-847BD51864E6}" destId="{F48EF119-349A-4434-A5D8-13FE63BE3C86}" srcOrd="1" destOrd="0" presId="urn:microsoft.com/office/officeart/2005/8/layout/orgChart1"/>
    <dgm:cxn modelId="{D7A1B4CC-7CA5-4F3D-A74C-7F24C9F590A6}" type="presParOf" srcId="{F75F503D-EE76-408E-8A2D-4FDFD79C8CBA}" destId="{DF7724A2-D944-4CC0-A95C-5951E7AEE534}" srcOrd="1" destOrd="0" presId="urn:microsoft.com/office/officeart/2005/8/layout/orgChart1"/>
    <dgm:cxn modelId="{8C8FE5A3-DCC0-4573-AE36-205908136934}" type="presParOf" srcId="{F75F503D-EE76-408E-8A2D-4FDFD79C8CBA}" destId="{419F50BF-A8C9-485C-9461-95EBF2D58651}" srcOrd="2" destOrd="0" presId="urn:microsoft.com/office/officeart/2005/8/layout/orgChart1"/>
    <dgm:cxn modelId="{1C08DF96-05C8-48A0-B5A0-434683BA89EE}" type="presParOf" srcId="{7C5A6C0B-CE5B-4778-A805-474FB7CEB384}" destId="{74A2A7A0-9002-4734-BF6B-66666E885BA3}" srcOrd="2" destOrd="0" presId="urn:microsoft.com/office/officeart/2005/8/layout/orgChart1"/>
    <dgm:cxn modelId="{4F7BC87A-19ED-4C33-89A8-E27BC82B2B03}" type="presParOf" srcId="{E5D76D89-D18C-4C4D-95CD-E2C26F517A1D}" destId="{586A89C3-4944-4D69-875A-837C1EF5DB42}" srcOrd="4" destOrd="0" presId="urn:microsoft.com/office/officeart/2005/8/layout/orgChart1"/>
    <dgm:cxn modelId="{1BE64C7D-F2B8-41EB-8404-90562634FFC8}" type="presParOf" srcId="{E5D76D89-D18C-4C4D-95CD-E2C26F517A1D}" destId="{B9F80DC6-B11E-4FF2-82B8-B9717D97B0C9}" srcOrd="5" destOrd="0" presId="urn:microsoft.com/office/officeart/2005/8/layout/orgChart1"/>
    <dgm:cxn modelId="{EC297E65-CAC4-48F9-B921-0D314F1A0029}" type="presParOf" srcId="{B9F80DC6-B11E-4FF2-82B8-B9717D97B0C9}" destId="{82DD9CC8-86B4-4585-AE76-40D9B94D88A0}" srcOrd="0" destOrd="0" presId="urn:microsoft.com/office/officeart/2005/8/layout/orgChart1"/>
    <dgm:cxn modelId="{9CFD18DF-DF7B-4888-9F7D-8AAEF13AA472}" type="presParOf" srcId="{82DD9CC8-86B4-4585-AE76-40D9B94D88A0}" destId="{9E5D748B-665A-4730-B773-E1C53C2D5867}" srcOrd="0" destOrd="0" presId="urn:microsoft.com/office/officeart/2005/8/layout/orgChart1"/>
    <dgm:cxn modelId="{7473BF0F-2D33-4E35-B2E8-5898931CE527}" type="presParOf" srcId="{82DD9CC8-86B4-4585-AE76-40D9B94D88A0}" destId="{2C829E60-F10F-48AA-B308-25A0DB7EBE17}" srcOrd="1" destOrd="0" presId="urn:microsoft.com/office/officeart/2005/8/layout/orgChart1"/>
    <dgm:cxn modelId="{7F3CA0A7-33F3-4741-B373-84B61D7FC57A}" type="presParOf" srcId="{B9F80DC6-B11E-4FF2-82B8-B9717D97B0C9}" destId="{A4B8C8DB-DFFD-4EB5-A3CC-8E19F0E56B76}" srcOrd="1" destOrd="0" presId="urn:microsoft.com/office/officeart/2005/8/layout/orgChart1"/>
    <dgm:cxn modelId="{11933F57-DB06-479C-8D4D-53958A746D4C}" type="presParOf" srcId="{A4B8C8DB-DFFD-4EB5-A3CC-8E19F0E56B76}" destId="{8343476A-0E63-4EBF-AB19-682960D729D6}" srcOrd="0" destOrd="0" presId="urn:microsoft.com/office/officeart/2005/8/layout/orgChart1"/>
    <dgm:cxn modelId="{4DC6DFDE-009F-4269-99B8-7EE59ECE4DF6}" type="presParOf" srcId="{A4B8C8DB-DFFD-4EB5-A3CC-8E19F0E56B76}" destId="{95BDB2C1-36A4-4730-9F3E-478C794878A3}" srcOrd="1" destOrd="0" presId="urn:microsoft.com/office/officeart/2005/8/layout/orgChart1"/>
    <dgm:cxn modelId="{89E758BE-8826-423B-BD69-99805C8A7F58}" type="presParOf" srcId="{95BDB2C1-36A4-4730-9F3E-478C794878A3}" destId="{735EF6C2-25F9-4808-97FF-4366FB9889AC}" srcOrd="0" destOrd="0" presId="urn:microsoft.com/office/officeart/2005/8/layout/orgChart1"/>
    <dgm:cxn modelId="{443F3695-2DC8-495E-B548-A2E81EF31B43}" type="presParOf" srcId="{735EF6C2-25F9-4808-97FF-4366FB9889AC}" destId="{F7ACA731-F208-4776-AF60-DB82AECF3F38}" srcOrd="0" destOrd="0" presId="urn:microsoft.com/office/officeart/2005/8/layout/orgChart1"/>
    <dgm:cxn modelId="{0E0B086E-8D95-4C0C-B539-16E63BBED8C8}" type="presParOf" srcId="{735EF6C2-25F9-4808-97FF-4366FB9889AC}" destId="{10D77817-A3A9-4E12-AAA0-BF8ABDE0800B}" srcOrd="1" destOrd="0" presId="urn:microsoft.com/office/officeart/2005/8/layout/orgChart1"/>
    <dgm:cxn modelId="{7D1BEBFE-C9C1-451C-B00B-551D33C9B896}" type="presParOf" srcId="{95BDB2C1-36A4-4730-9F3E-478C794878A3}" destId="{E23883C3-35D3-4182-90CF-1AF454B14200}" srcOrd="1" destOrd="0" presId="urn:microsoft.com/office/officeart/2005/8/layout/orgChart1"/>
    <dgm:cxn modelId="{27A4051D-D031-44E2-82A0-102076621830}" type="presParOf" srcId="{95BDB2C1-36A4-4730-9F3E-478C794878A3}" destId="{00654728-82DD-4516-877B-46D638D8664A}" srcOrd="2" destOrd="0" presId="urn:microsoft.com/office/officeart/2005/8/layout/orgChart1"/>
    <dgm:cxn modelId="{0B5CD1BD-43B7-4FAE-A85C-96B8865119EA}" type="presParOf" srcId="{A4B8C8DB-DFFD-4EB5-A3CC-8E19F0E56B76}" destId="{FDABE32C-C8E4-493A-9D3E-D5F929B60A31}" srcOrd="2" destOrd="0" presId="urn:microsoft.com/office/officeart/2005/8/layout/orgChart1"/>
    <dgm:cxn modelId="{3EB94836-0633-481D-9C27-72B79F48ABBE}" type="presParOf" srcId="{A4B8C8DB-DFFD-4EB5-A3CC-8E19F0E56B76}" destId="{A7DFC652-A1B5-459C-96E1-FF9177014F6C}" srcOrd="3" destOrd="0" presId="urn:microsoft.com/office/officeart/2005/8/layout/orgChart1"/>
    <dgm:cxn modelId="{5CC542F8-0509-41C3-B880-48E0DE504550}" type="presParOf" srcId="{A7DFC652-A1B5-459C-96E1-FF9177014F6C}" destId="{1CDE274F-3429-4804-8709-3AFF842FFCAB}" srcOrd="0" destOrd="0" presId="urn:microsoft.com/office/officeart/2005/8/layout/orgChart1"/>
    <dgm:cxn modelId="{CE0A559A-A3BA-492D-83CB-C8777F43D4E9}" type="presParOf" srcId="{1CDE274F-3429-4804-8709-3AFF842FFCAB}" destId="{7B3065BB-D699-4B5C-A09D-EC2E3E3E371C}" srcOrd="0" destOrd="0" presId="urn:microsoft.com/office/officeart/2005/8/layout/orgChart1"/>
    <dgm:cxn modelId="{994604E2-A697-401A-A9AA-450DFA35B3DD}" type="presParOf" srcId="{1CDE274F-3429-4804-8709-3AFF842FFCAB}" destId="{533D09B6-6109-486F-A272-5169B97B5CE8}" srcOrd="1" destOrd="0" presId="urn:microsoft.com/office/officeart/2005/8/layout/orgChart1"/>
    <dgm:cxn modelId="{D92554A9-A7C1-4DE9-A6E9-E34FF7CD6CFA}" type="presParOf" srcId="{A7DFC652-A1B5-459C-96E1-FF9177014F6C}" destId="{0DD452A3-3E39-48FC-9AFC-3DBBA2BAD5C8}" srcOrd="1" destOrd="0" presId="urn:microsoft.com/office/officeart/2005/8/layout/orgChart1"/>
    <dgm:cxn modelId="{01D12C9E-DDD9-478B-A98C-7C2FCD0DE2F2}" type="presParOf" srcId="{A7DFC652-A1B5-459C-96E1-FF9177014F6C}" destId="{C92DEACE-4353-4CA2-AA5A-527492E37970}" srcOrd="2" destOrd="0" presId="urn:microsoft.com/office/officeart/2005/8/layout/orgChart1"/>
    <dgm:cxn modelId="{8D0A910E-75A4-41CE-BF73-546A4973B53C}" type="presParOf" srcId="{A4B8C8DB-DFFD-4EB5-A3CC-8E19F0E56B76}" destId="{7D397794-98DA-45E3-831E-BB4C16CDD7E7}" srcOrd="4" destOrd="0" presId="urn:microsoft.com/office/officeart/2005/8/layout/orgChart1"/>
    <dgm:cxn modelId="{54AE60C6-C713-40F8-9AD1-8FF43941D173}" type="presParOf" srcId="{A4B8C8DB-DFFD-4EB5-A3CC-8E19F0E56B76}" destId="{63B0D276-C9C2-46DD-85A0-92CC32B394C1}" srcOrd="5" destOrd="0" presId="urn:microsoft.com/office/officeart/2005/8/layout/orgChart1"/>
    <dgm:cxn modelId="{3B25D861-5BCD-43AA-9F56-C05669B27DF1}" type="presParOf" srcId="{63B0D276-C9C2-46DD-85A0-92CC32B394C1}" destId="{35F838F0-5099-4D8E-89C8-95AB7E71E176}" srcOrd="0" destOrd="0" presId="urn:microsoft.com/office/officeart/2005/8/layout/orgChart1"/>
    <dgm:cxn modelId="{860497F1-2541-422F-9E26-8A39DB170307}" type="presParOf" srcId="{35F838F0-5099-4D8E-89C8-95AB7E71E176}" destId="{85A0184C-C36F-4701-90EA-13310C3F98D2}" srcOrd="0" destOrd="0" presId="urn:microsoft.com/office/officeart/2005/8/layout/orgChart1"/>
    <dgm:cxn modelId="{C3085FE2-D93B-4A9E-B616-49CD59705422}" type="presParOf" srcId="{35F838F0-5099-4D8E-89C8-95AB7E71E176}" destId="{B4F28F7F-951C-49A8-BCA1-46D06A5EDF8F}" srcOrd="1" destOrd="0" presId="urn:microsoft.com/office/officeart/2005/8/layout/orgChart1"/>
    <dgm:cxn modelId="{D8F1CE4F-34BE-4EAE-914D-8DDD0F915F74}" type="presParOf" srcId="{63B0D276-C9C2-46DD-85A0-92CC32B394C1}" destId="{745DC9F3-8811-4489-93FB-EED79F0DF408}" srcOrd="1" destOrd="0" presId="urn:microsoft.com/office/officeart/2005/8/layout/orgChart1"/>
    <dgm:cxn modelId="{D6B2DD5E-0E48-49D1-B8AE-A8EB6E58C85A}" type="presParOf" srcId="{63B0D276-C9C2-46DD-85A0-92CC32B394C1}" destId="{67649604-F505-4D85-8784-8F6BBE8F350C}" srcOrd="2" destOrd="0" presId="urn:microsoft.com/office/officeart/2005/8/layout/orgChart1"/>
    <dgm:cxn modelId="{F5AEF3AC-9EF2-4BB7-B70B-B2165E8FF85B}" type="presParOf" srcId="{B9F80DC6-B11E-4FF2-82B8-B9717D97B0C9}" destId="{BC4670CD-AED8-4451-A627-AFFD9C42C968}" srcOrd="2" destOrd="0" presId="urn:microsoft.com/office/officeart/2005/8/layout/orgChart1"/>
    <dgm:cxn modelId="{BBA6E24C-BB66-41D1-84B0-C7E8200DDAC7}" type="presParOf" srcId="{423579E0-C0E2-423C-A389-4FEA5AD7AA68}" destId="{F0CBAAA4-5C24-4D1F-A6F7-A9114F12145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086FB5-58C3-47ED-B606-7BB8AFBAB31A}" type="doc">
      <dgm:prSet loTypeId="urn:microsoft.com/office/officeart/2009/layout/CircleArrowProcess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DE45BDD-93D3-4702-9410-E712D609A2F6}">
      <dgm:prSet phldrT="[Текст]" custT="1"/>
      <dgm:spPr/>
      <dgm:t>
        <a:bodyPr/>
        <a:lstStyle/>
        <a:p>
          <a:r>
            <a:rPr lang="ru-RU" sz="3600" dirty="0"/>
            <a:t>Визуализация</a:t>
          </a:r>
        </a:p>
      </dgm:t>
    </dgm:pt>
    <dgm:pt modelId="{1BBBFA10-2C41-477A-883F-6786D34651EB}" type="parTrans" cxnId="{13BE4167-268A-4B9E-BAA1-70EC89D67873}">
      <dgm:prSet/>
      <dgm:spPr/>
      <dgm:t>
        <a:bodyPr/>
        <a:lstStyle/>
        <a:p>
          <a:endParaRPr lang="ru-RU" sz="3200"/>
        </a:p>
      </dgm:t>
    </dgm:pt>
    <dgm:pt modelId="{6894C1A7-5D58-473A-A7F8-FF7977DBC00A}" type="sibTrans" cxnId="{13BE4167-268A-4B9E-BAA1-70EC89D67873}">
      <dgm:prSet/>
      <dgm:spPr/>
      <dgm:t>
        <a:bodyPr/>
        <a:lstStyle/>
        <a:p>
          <a:endParaRPr lang="ru-RU" sz="3200"/>
        </a:p>
      </dgm:t>
    </dgm:pt>
    <dgm:pt modelId="{08E78131-EA65-46D9-98A0-AFC94123065C}">
      <dgm:prSet phldrT="[Текст]" custT="1"/>
      <dgm:spPr/>
      <dgm:t>
        <a:bodyPr/>
        <a:lstStyle/>
        <a:p>
          <a:r>
            <a:rPr lang="ru-RU" sz="3600" dirty="0"/>
            <a:t>Обработка изображений</a:t>
          </a:r>
        </a:p>
      </dgm:t>
    </dgm:pt>
    <dgm:pt modelId="{D3FCAC2D-DE16-4AA3-AD9A-419B0ADC6185}" type="parTrans" cxnId="{31B8DCBE-F535-4732-A9F5-CCB4707C3541}">
      <dgm:prSet/>
      <dgm:spPr/>
      <dgm:t>
        <a:bodyPr/>
        <a:lstStyle/>
        <a:p>
          <a:endParaRPr lang="ru-RU" sz="3200"/>
        </a:p>
      </dgm:t>
    </dgm:pt>
    <dgm:pt modelId="{7873DE24-1A7E-49F1-B604-566EAE61A105}" type="sibTrans" cxnId="{31B8DCBE-F535-4732-A9F5-CCB4707C3541}">
      <dgm:prSet/>
      <dgm:spPr/>
      <dgm:t>
        <a:bodyPr/>
        <a:lstStyle/>
        <a:p>
          <a:endParaRPr lang="ru-RU" sz="3200"/>
        </a:p>
      </dgm:t>
    </dgm:pt>
    <dgm:pt modelId="{295F26FB-5F93-46FB-95B4-D732E511DE35}">
      <dgm:prSet phldrT="[Текст]" custT="1"/>
      <dgm:spPr/>
      <dgm:t>
        <a:bodyPr/>
        <a:lstStyle/>
        <a:p>
          <a:r>
            <a:rPr lang="ru-RU" sz="3600" dirty="0"/>
            <a:t>Компьютерное зрение</a:t>
          </a:r>
        </a:p>
      </dgm:t>
    </dgm:pt>
    <dgm:pt modelId="{BA12CD21-F8B6-4CB6-9D72-EEF2286E97A8}" type="parTrans" cxnId="{82054642-44EA-4DE1-AD1F-C27257195AA2}">
      <dgm:prSet/>
      <dgm:spPr/>
      <dgm:t>
        <a:bodyPr/>
        <a:lstStyle/>
        <a:p>
          <a:endParaRPr lang="ru-RU" sz="3200"/>
        </a:p>
      </dgm:t>
    </dgm:pt>
    <dgm:pt modelId="{413A66CD-5709-4C17-BB2F-95A65965E0C8}" type="sibTrans" cxnId="{82054642-44EA-4DE1-AD1F-C27257195AA2}">
      <dgm:prSet/>
      <dgm:spPr/>
      <dgm:t>
        <a:bodyPr/>
        <a:lstStyle/>
        <a:p>
          <a:endParaRPr lang="ru-RU" sz="3200"/>
        </a:p>
      </dgm:t>
    </dgm:pt>
    <dgm:pt modelId="{CC856868-E155-41ED-8500-DF3BBCF5FAD8}">
      <dgm:prSet phldrT="[Текст]" custT="1"/>
      <dgm:spPr/>
      <dgm:t>
        <a:bodyPr/>
        <a:lstStyle/>
        <a:p>
          <a:r>
            <a:rPr lang="ru-RU" sz="3600" dirty="0"/>
            <a:t>Машинное зрение</a:t>
          </a:r>
        </a:p>
      </dgm:t>
    </dgm:pt>
    <dgm:pt modelId="{D0CB72A2-4CFF-4270-9812-D312FEB04409}" type="parTrans" cxnId="{5D597540-982F-49C1-A96A-E4DF41E8DAC8}">
      <dgm:prSet/>
      <dgm:spPr/>
      <dgm:t>
        <a:bodyPr/>
        <a:lstStyle/>
        <a:p>
          <a:endParaRPr lang="ru-RU" sz="3200"/>
        </a:p>
      </dgm:t>
    </dgm:pt>
    <dgm:pt modelId="{7F535B0F-97B2-4394-B65A-A55B3623381A}" type="sibTrans" cxnId="{5D597540-982F-49C1-A96A-E4DF41E8DAC8}">
      <dgm:prSet/>
      <dgm:spPr/>
      <dgm:t>
        <a:bodyPr/>
        <a:lstStyle/>
        <a:p>
          <a:endParaRPr lang="ru-RU" sz="3200"/>
        </a:p>
      </dgm:t>
    </dgm:pt>
    <dgm:pt modelId="{1F199420-C332-4D78-8481-2397B268E438}">
      <dgm:prSet phldrT="[Текст]" custT="1"/>
      <dgm:spPr/>
      <dgm:t>
        <a:bodyPr/>
        <a:lstStyle/>
        <a:p>
          <a:r>
            <a:rPr lang="ru-RU" sz="3600" dirty="0"/>
            <a:t>Распознавание образов</a:t>
          </a:r>
        </a:p>
      </dgm:t>
    </dgm:pt>
    <dgm:pt modelId="{C3997D27-62F2-4FFF-95A2-FD90B68F00BC}" type="parTrans" cxnId="{F46E4413-D9FE-4C6A-BB52-8113BF35A9DF}">
      <dgm:prSet/>
      <dgm:spPr/>
      <dgm:t>
        <a:bodyPr/>
        <a:lstStyle/>
        <a:p>
          <a:endParaRPr lang="ru-RU" sz="3200"/>
        </a:p>
      </dgm:t>
    </dgm:pt>
    <dgm:pt modelId="{D144C435-5CCE-4DD9-AE53-35A7F0A397F0}" type="sibTrans" cxnId="{F46E4413-D9FE-4C6A-BB52-8113BF35A9DF}">
      <dgm:prSet/>
      <dgm:spPr/>
      <dgm:t>
        <a:bodyPr/>
        <a:lstStyle/>
        <a:p>
          <a:endParaRPr lang="ru-RU" sz="3200"/>
        </a:p>
      </dgm:t>
    </dgm:pt>
    <dgm:pt modelId="{C146E297-727E-4022-97F9-2DFFABD67082}" type="pres">
      <dgm:prSet presAssocID="{9F086FB5-58C3-47ED-B606-7BB8AFBAB31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E2CBA14-A0BA-461B-ADCC-DD9C2F0C5E2B}" type="pres">
      <dgm:prSet presAssocID="{0DE45BDD-93D3-4702-9410-E712D609A2F6}" presName="Accent1" presStyleCnt="0"/>
      <dgm:spPr/>
    </dgm:pt>
    <dgm:pt modelId="{FD730E6E-058C-49C7-9DA8-C40937E31822}" type="pres">
      <dgm:prSet presAssocID="{0DE45BDD-93D3-4702-9410-E712D609A2F6}" presName="Accent" presStyleLbl="node1" presStyleIdx="0" presStyleCnt="5" custScaleX="123446"/>
      <dgm:spPr/>
    </dgm:pt>
    <dgm:pt modelId="{83AB6BB8-9469-414A-A219-9545F530D47D}" type="pres">
      <dgm:prSet presAssocID="{0DE45BDD-93D3-4702-9410-E712D609A2F6}" presName="Parent1" presStyleLbl="revTx" presStyleIdx="0" presStyleCnt="5" custScaleX="156337">
        <dgm:presLayoutVars>
          <dgm:chMax val="1"/>
          <dgm:chPref val="1"/>
          <dgm:bulletEnabled val="1"/>
        </dgm:presLayoutVars>
      </dgm:prSet>
      <dgm:spPr/>
    </dgm:pt>
    <dgm:pt modelId="{CF49FBAA-58B6-487C-8A00-F589C5CC326B}" type="pres">
      <dgm:prSet presAssocID="{08E78131-EA65-46D9-98A0-AFC94123065C}" presName="Accent2" presStyleCnt="0"/>
      <dgm:spPr/>
    </dgm:pt>
    <dgm:pt modelId="{07AA1152-1451-457E-AAE3-28F2B79CD462}" type="pres">
      <dgm:prSet presAssocID="{08E78131-EA65-46D9-98A0-AFC94123065C}" presName="Accent" presStyleLbl="node1" presStyleIdx="1" presStyleCnt="5" custScaleX="123446"/>
      <dgm:spPr/>
    </dgm:pt>
    <dgm:pt modelId="{1B3BA5D0-5E52-4A76-9609-FA7DDFFBD90F}" type="pres">
      <dgm:prSet presAssocID="{08E78131-EA65-46D9-98A0-AFC94123065C}" presName="Parent2" presStyleLbl="revTx" presStyleIdx="1" presStyleCnt="5" custScaleX="157620">
        <dgm:presLayoutVars>
          <dgm:chMax val="1"/>
          <dgm:chPref val="1"/>
          <dgm:bulletEnabled val="1"/>
        </dgm:presLayoutVars>
      </dgm:prSet>
      <dgm:spPr/>
    </dgm:pt>
    <dgm:pt modelId="{BC808CD9-F4F4-4AD7-A870-B8A5570126FC}" type="pres">
      <dgm:prSet presAssocID="{295F26FB-5F93-46FB-95B4-D732E511DE35}" presName="Accent3" presStyleCnt="0"/>
      <dgm:spPr/>
    </dgm:pt>
    <dgm:pt modelId="{4527F086-B4F2-4D91-B93A-505B7E67737A}" type="pres">
      <dgm:prSet presAssocID="{295F26FB-5F93-46FB-95B4-D732E511DE35}" presName="Accent" presStyleLbl="node1" presStyleIdx="2" presStyleCnt="5" custScaleX="123446"/>
      <dgm:spPr/>
    </dgm:pt>
    <dgm:pt modelId="{F9E5B707-94CF-4014-9750-ACFD749E3C2B}" type="pres">
      <dgm:prSet presAssocID="{295F26FB-5F93-46FB-95B4-D732E511DE35}" presName="Parent3" presStyleLbl="revTx" presStyleIdx="2" presStyleCnt="5" custScaleX="156337">
        <dgm:presLayoutVars>
          <dgm:chMax val="1"/>
          <dgm:chPref val="1"/>
          <dgm:bulletEnabled val="1"/>
        </dgm:presLayoutVars>
      </dgm:prSet>
      <dgm:spPr/>
    </dgm:pt>
    <dgm:pt modelId="{9E95BFCD-091E-4CB8-98A1-9AEF7015F507}" type="pres">
      <dgm:prSet presAssocID="{CC856868-E155-41ED-8500-DF3BBCF5FAD8}" presName="Accent4" presStyleCnt="0"/>
      <dgm:spPr/>
    </dgm:pt>
    <dgm:pt modelId="{0AA8426A-C5A7-4672-827B-AF56BE0BAFE4}" type="pres">
      <dgm:prSet presAssocID="{CC856868-E155-41ED-8500-DF3BBCF5FAD8}" presName="Accent" presStyleLbl="node1" presStyleIdx="3" presStyleCnt="5" custScaleX="123446"/>
      <dgm:spPr/>
    </dgm:pt>
    <dgm:pt modelId="{B759EE48-90E5-4694-AD1E-10E53D79F401}" type="pres">
      <dgm:prSet presAssocID="{CC856868-E155-41ED-8500-DF3BBCF5FAD8}" presName="Parent4" presStyleLbl="revTx" presStyleIdx="3" presStyleCnt="5" custScaleX="149368">
        <dgm:presLayoutVars>
          <dgm:chMax val="1"/>
          <dgm:chPref val="1"/>
          <dgm:bulletEnabled val="1"/>
        </dgm:presLayoutVars>
      </dgm:prSet>
      <dgm:spPr/>
    </dgm:pt>
    <dgm:pt modelId="{981F1999-82AE-4505-9F16-74F5D8207C41}" type="pres">
      <dgm:prSet presAssocID="{1F199420-C332-4D78-8481-2397B268E438}" presName="Accent5" presStyleCnt="0"/>
      <dgm:spPr/>
    </dgm:pt>
    <dgm:pt modelId="{22E76A6D-0CC0-4419-8715-8AAC13BCE9F0}" type="pres">
      <dgm:prSet presAssocID="{1F199420-C332-4D78-8481-2397B268E438}" presName="Accent" presStyleLbl="node1" presStyleIdx="4" presStyleCnt="5" custScaleX="123446"/>
      <dgm:spPr/>
    </dgm:pt>
    <dgm:pt modelId="{E621DD81-7236-4968-ACEE-53B768999986}" type="pres">
      <dgm:prSet presAssocID="{1F199420-C332-4D78-8481-2397B268E438}" presName="Parent5" presStyleLbl="revTx" presStyleIdx="4" presStyleCnt="5" custScaleX="148085">
        <dgm:presLayoutVars>
          <dgm:chMax val="1"/>
          <dgm:chPref val="1"/>
          <dgm:bulletEnabled val="1"/>
        </dgm:presLayoutVars>
      </dgm:prSet>
      <dgm:spPr/>
    </dgm:pt>
  </dgm:ptLst>
  <dgm:cxnLst>
    <dgm:cxn modelId="{F46E4413-D9FE-4C6A-BB52-8113BF35A9DF}" srcId="{9F086FB5-58C3-47ED-B606-7BB8AFBAB31A}" destId="{1F199420-C332-4D78-8481-2397B268E438}" srcOrd="4" destOrd="0" parTransId="{C3997D27-62F2-4FFF-95A2-FD90B68F00BC}" sibTransId="{D144C435-5CCE-4DD9-AE53-35A7F0A397F0}"/>
    <dgm:cxn modelId="{5D597540-982F-49C1-A96A-E4DF41E8DAC8}" srcId="{9F086FB5-58C3-47ED-B606-7BB8AFBAB31A}" destId="{CC856868-E155-41ED-8500-DF3BBCF5FAD8}" srcOrd="3" destOrd="0" parTransId="{D0CB72A2-4CFF-4270-9812-D312FEB04409}" sibTransId="{7F535B0F-97B2-4394-B65A-A55B3623381A}"/>
    <dgm:cxn modelId="{2276465B-45D5-4758-8D9E-8E3CCD2E0B61}" type="presOf" srcId="{08E78131-EA65-46D9-98A0-AFC94123065C}" destId="{1B3BA5D0-5E52-4A76-9609-FA7DDFFBD90F}" srcOrd="0" destOrd="0" presId="urn:microsoft.com/office/officeart/2009/layout/CircleArrowProcess"/>
    <dgm:cxn modelId="{82054642-44EA-4DE1-AD1F-C27257195AA2}" srcId="{9F086FB5-58C3-47ED-B606-7BB8AFBAB31A}" destId="{295F26FB-5F93-46FB-95B4-D732E511DE35}" srcOrd="2" destOrd="0" parTransId="{BA12CD21-F8B6-4CB6-9D72-EEF2286E97A8}" sibTransId="{413A66CD-5709-4C17-BB2F-95A65965E0C8}"/>
    <dgm:cxn modelId="{13BE4167-268A-4B9E-BAA1-70EC89D67873}" srcId="{9F086FB5-58C3-47ED-B606-7BB8AFBAB31A}" destId="{0DE45BDD-93D3-4702-9410-E712D609A2F6}" srcOrd="0" destOrd="0" parTransId="{1BBBFA10-2C41-477A-883F-6786D34651EB}" sibTransId="{6894C1A7-5D58-473A-A7F8-FF7977DBC00A}"/>
    <dgm:cxn modelId="{2B1CE36D-2A5E-4EB1-B0FC-0FE1FA3F160D}" type="presOf" srcId="{1F199420-C332-4D78-8481-2397B268E438}" destId="{E621DD81-7236-4968-ACEE-53B768999986}" srcOrd="0" destOrd="0" presId="urn:microsoft.com/office/officeart/2009/layout/CircleArrowProcess"/>
    <dgm:cxn modelId="{6D757D8C-2C0E-4BDA-9B78-1BED80E7EBB5}" type="presOf" srcId="{CC856868-E155-41ED-8500-DF3BBCF5FAD8}" destId="{B759EE48-90E5-4694-AD1E-10E53D79F401}" srcOrd="0" destOrd="0" presId="urn:microsoft.com/office/officeart/2009/layout/CircleArrowProcess"/>
    <dgm:cxn modelId="{AF12969C-2ED6-42C6-AB9F-3FDCFD4CFA4B}" type="presOf" srcId="{295F26FB-5F93-46FB-95B4-D732E511DE35}" destId="{F9E5B707-94CF-4014-9750-ACFD749E3C2B}" srcOrd="0" destOrd="0" presId="urn:microsoft.com/office/officeart/2009/layout/CircleArrowProcess"/>
    <dgm:cxn modelId="{31B8DCBE-F535-4732-A9F5-CCB4707C3541}" srcId="{9F086FB5-58C3-47ED-B606-7BB8AFBAB31A}" destId="{08E78131-EA65-46D9-98A0-AFC94123065C}" srcOrd="1" destOrd="0" parTransId="{D3FCAC2D-DE16-4AA3-AD9A-419B0ADC6185}" sibTransId="{7873DE24-1A7E-49F1-B604-566EAE61A105}"/>
    <dgm:cxn modelId="{3B7521D0-CF1F-40AB-BD0C-9A5196C134A3}" type="presOf" srcId="{0DE45BDD-93D3-4702-9410-E712D609A2F6}" destId="{83AB6BB8-9469-414A-A219-9545F530D47D}" srcOrd="0" destOrd="0" presId="urn:microsoft.com/office/officeart/2009/layout/CircleArrowProcess"/>
    <dgm:cxn modelId="{562E5CF5-AA34-4539-9572-9454DB24A065}" type="presOf" srcId="{9F086FB5-58C3-47ED-B606-7BB8AFBAB31A}" destId="{C146E297-727E-4022-97F9-2DFFABD67082}" srcOrd="0" destOrd="0" presId="urn:microsoft.com/office/officeart/2009/layout/CircleArrowProcess"/>
    <dgm:cxn modelId="{3835FE1F-35ED-4280-BA3E-0077E3223A1B}" type="presParOf" srcId="{C146E297-727E-4022-97F9-2DFFABD67082}" destId="{2E2CBA14-A0BA-461B-ADCC-DD9C2F0C5E2B}" srcOrd="0" destOrd="0" presId="urn:microsoft.com/office/officeart/2009/layout/CircleArrowProcess"/>
    <dgm:cxn modelId="{5A42FCAE-2F74-43A5-930D-D07DD287A792}" type="presParOf" srcId="{2E2CBA14-A0BA-461B-ADCC-DD9C2F0C5E2B}" destId="{FD730E6E-058C-49C7-9DA8-C40937E31822}" srcOrd="0" destOrd="0" presId="urn:microsoft.com/office/officeart/2009/layout/CircleArrowProcess"/>
    <dgm:cxn modelId="{6A044DEE-CCAD-40CA-9C00-B47E0C30B664}" type="presParOf" srcId="{C146E297-727E-4022-97F9-2DFFABD67082}" destId="{83AB6BB8-9469-414A-A219-9545F530D47D}" srcOrd="1" destOrd="0" presId="urn:microsoft.com/office/officeart/2009/layout/CircleArrowProcess"/>
    <dgm:cxn modelId="{72B851DD-AFE7-4529-9F59-BA1F7F937782}" type="presParOf" srcId="{C146E297-727E-4022-97F9-2DFFABD67082}" destId="{CF49FBAA-58B6-487C-8A00-F589C5CC326B}" srcOrd="2" destOrd="0" presId="urn:microsoft.com/office/officeart/2009/layout/CircleArrowProcess"/>
    <dgm:cxn modelId="{787BCE30-C50D-4E97-8512-FA02823D8FA5}" type="presParOf" srcId="{CF49FBAA-58B6-487C-8A00-F589C5CC326B}" destId="{07AA1152-1451-457E-AAE3-28F2B79CD462}" srcOrd="0" destOrd="0" presId="urn:microsoft.com/office/officeart/2009/layout/CircleArrowProcess"/>
    <dgm:cxn modelId="{B7BD89D6-2685-4C26-B634-BC37A03612C7}" type="presParOf" srcId="{C146E297-727E-4022-97F9-2DFFABD67082}" destId="{1B3BA5D0-5E52-4A76-9609-FA7DDFFBD90F}" srcOrd="3" destOrd="0" presId="urn:microsoft.com/office/officeart/2009/layout/CircleArrowProcess"/>
    <dgm:cxn modelId="{7E217251-29D6-4D0D-98E0-74823490A961}" type="presParOf" srcId="{C146E297-727E-4022-97F9-2DFFABD67082}" destId="{BC808CD9-F4F4-4AD7-A870-B8A5570126FC}" srcOrd="4" destOrd="0" presId="urn:microsoft.com/office/officeart/2009/layout/CircleArrowProcess"/>
    <dgm:cxn modelId="{E381A785-F41B-45F5-9897-F77B2899059B}" type="presParOf" srcId="{BC808CD9-F4F4-4AD7-A870-B8A5570126FC}" destId="{4527F086-B4F2-4D91-B93A-505B7E67737A}" srcOrd="0" destOrd="0" presId="urn:microsoft.com/office/officeart/2009/layout/CircleArrowProcess"/>
    <dgm:cxn modelId="{A4FEFCA9-6A59-4980-A94A-4B200AB9837F}" type="presParOf" srcId="{C146E297-727E-4022-97F9-2DFFABD67082}" destId="{F9E5B707-94CF-4014-9750-ACFD749E3C2B}" srcOrd="5" destOrd="0" presId="urn:microsoft.com/office/officeart/2009/layout/CircleArrowProcess"/>
    <dgm:cxn modelId="{EDA7E252-4A7C-4E0C-AAF7-97E01A078F90}" type="presParOf" srcId="{C146E297-727E-4022-97F9-2DFFABD67082}" destId="{9E95BFCD-091E-4CB8-98A1-9AEF7015F507}" srcOrd="6" destOrd="0" presId="urn:microsoft.com/office/officeart/2009/layout/CircleArrowProcess"/>
    <dgm:cxn modelId="{D60F6503-040B-481B-AE3B-3342D03A74E6}" type="presParOf" srcId="{9E95BFCD-091E-4CB8-98A1-9AEF7015F507}" destId="{0AA8426A-C5A7-4672-827B-AF56BE0BAFE4}" srcOrd="0" destOrd="0" presId="urn:microsoft.com/office/officeart/2009/layout/CircleArrowProcess"/>
    <dgm:cxn modelId="{70BA3A4B-9ABA-4986-A89C-61F39383B7C5}" type="presParOf" srcId="{C146E297-727E-4022-97F9-2DFFABD67082}" destId="{B759EE48-90E5-4694-AD1E-10E53D79F401}" srcOrd="7" destOrd="0" presId="urn:microsoft.com/office/officeart/2009/layout/CircleArrowProcess"/>
    <dgm:cxn modelId="{BACB020B-91A4-4E5C-87A4-056DD5E18A7F}" type="presParOf" srcId="{C146E297-727E-4022-97F9-2DFFABD67082}" destId="{981F1999-82AE-4505-9F16-74F5D8207C41}" srcOrd="8" destOrd="0" presId="urn:microsoft.com/office/officeart/2009/layout/CircleArrowProcess"/>
    <dgm:cxn modelId="{C49BFD0F-E6A6-4522-B748-781302AE7896}" type="presParOf" srcId="{981F1999-82AE-4505-9F16-74F5D8207C41}" destId="{22E76A6D-0CC0-4419-8715-8AAC13BCE9F0}" srcOrd="0" destOrd="0" presId="urn:microsoft.com/office/officeart/2009/layout/CircleArrowProcess"/>
    <dgm:cxn modelId="{C38D04B9-632B-4E22-B8BF-92045608D98E}" type="presParOf" srcId="{C146E297-727E-4022-97F9-2DFFABD67082}" destId="{E621DD81-7236-4968-ACEE-53B768999986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475118-9CF3-4AD8-A02F-80AC77831C3B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196D30A-A5B4-4EBA-A8EE-D06CFCB9C12A}">
      <dgm:prSet phldrT="[Текст]"/>
      <dgm:spPr/>
      <dgm:t>
        <a:bodyPr/>
        <a:lstStyle/>
        <a:p>
          <a:r>
            <a:rPr lang="ru-RU" dirty="0"/>
            <a:t>Физика твердого тела</a:t>
          </a:r>
        </a:p>
      </dgm:t>
    </dgm:pt>
    <dgm:pt modelId="{6E9C8E98-F354-4BA2-A918-952B02790930}" type="parTrans" cxnId="{953F544C-E5DD-4CAE-9E04-070A08AD5D1F}">
      <dgm:prSet/>
      <dgm:spPr/>
      <dgm:t>
        <a:bodyPr/>
        <a:lstStyle/>
        <a:p>
          <a:endParaRPr lang="ru-RU"/>
        </a:p>
      </dgm:t>
    </dgm:pt>
    <dgm:pt modelId="{0E91F844-55C2-4A3A-8606-37F312CEBE15}" type="sibTrans" cxnId="{953F544C-E5DD-4CAE-9E04-070A08AD5D1F}">
      <dgm:prSet/>
      <dgm:spPr/>
      <dgm:t>
        <a:bodyPr/>
        <a:lstStyle/>
        <a:p>
          <a:endParaRPr lang="ru-RU"/>
        </a:p>
      </dgm:t>
    </dgm:pt>
    <dgm:pt modelId="{EE0B696D-E309-488F-8ECE-6652EA302979}">
      <dgm:prSet phldrT="[Текст]"/>
      <dgm:spPr/>
      <dgm:t>
        <a:bodyPr/>
        <a:lstStyle/>
        <a:p>
          <a:r>
            <a:rPr lang="ru-RU" dirty="0"/>
            <a:t>Нейро-биология</a:t>
          </a:r>
        </a:p>
      </dgm:t>
    </dgm:pt>
    <dgm:pt modelId="{6662113E-C865-41CB-BEF3-AF83A6833A60}" type="parTrans" cxnId="{20AA3C6F-532D-4823-8F14-24379FFD5328}">
      <dgm:prSet/>
      <dgm:spPr/>
      <dgm:t>
        <a:bodyPr/>
        <a:lstStyle/>
        <a:p>
          <a:endParaRPr lang="ru-RU"/>
        </a:p>
      </dgm:t>
    </dgm:pt>
    <dgm:pt modelId="{290886B7-7F68-4A1A-95F9-689D361527F8}" type="sibTrans" cxnId="{20AA3C6F-532D-4823-8F14-24379FFD5328}">
      <dgm:prSet/>
      <dgm:spPr/>
      <dgm:t>
        <a:bodyPr/>
        <a:lstStyle/>
        <a:p>
          <a:endParaRPr lang="ru-RU"/>
        </a:p>
      </dgm:t>
    </dgm:pt>
    <dgm:pt modelId="{1ED611B6-805F-4BB1-9978-CD534C7C4760}">
      <dgm:prSet phldrT="[Текст]"/>
      <dgm:spPr/>
      <dgm:t>
        <a:bodyPr/>
        <a:lstStyle/>
        <a:p>
          <a:r>
            <a:rPr lang="ru-RU" dirty="0"/>
            <a:t>Обработка сигналов</a:t>
          </a:r>
        </a:p>
      </dgm:t>
    </dgm:pt>
    <dgm:pt modelId="{C878E69D-EF47-4C7A-95F6-1EEBA10961D8}" type="parTrans" cxnId="{16E3A5AD-6ADE-4A13-A6A6-D3B658A481A9}">
      <dgm:prSet/>
      <dgm:spPr/>
      <dgm:t>
        <a:bodyPr/>
        <a:lstStyle/>
        <a:p>
          <a:endParaRPr lang="ru-RU"/>
        </a:p>
      </dgm:t>
    </dgm:pt>
    <dgm:pt modelId="{CBEF59C2-B9FB-4CAF-8B93-120D32BA25AC}" type="sibTrans" cxnId="{16E3A5AD-6ADE-4A13-A6A6-D3B658A481A9}">
      <dgm:prSet/>
      <dgm:spPr/>
      <dgm:t>
        <a:bodyPr/>
        <a:lstStyle/>
        <a:p>
          <a:endParaRPr lang="ru-RU"/>
        </a:p>
      </dgm:t>
    </dgm:pt>
    <dgm:pt modelId="{D8B9A8A1-F54C-4EBF-9CEF-2332966EFAA3}">
      <dgm:prSet phldrT="[Текст]"/>
      <dgm:spPr/>
      <dgm:t>
        <a:bodyPr/>
        <a:lstStyle/>
        <a:p>
          <a:r>
            <a:rPr lang="ru-RU" dirty="0"/>
            <a:t>Компьютерные науки</a:t>
          </a:r>
        </a:p>
      </dgm:t>
    </dgm:pt>
    <dgm:pt modelId="{90171B79-2C9D-4E7C-B4CD-715856F35123}" type="parTrans" cxnId="{F233F87D-213C-4C19-801C-876C8473E89E}">
      <dgm:prSet/>
      <dgm:spPr/>
      <dgm:t>
        <a:bodyPr/>
        <a:lstStyle/>
        <a:p>
          <a:endParaRPr lang="ru-RU"/>
        </a:p>
      </dgm:t>
    </dgm:pt>
    <dgm:pt modelId="{26ABB24B-8B41-481B-8C9F-DABB40D9A8FF}" type="sibTrans" cxnId="{F233F87D-213C-4C19-801C-876C8473E89E}">
      <dgm:prSet/>
      <dgm:spPr/>
      <dgm:t>
        <a:bodyPr/>
        <a:lstStyle/>
        <a:p>
          <a:endParaRPr lang="ru-RU"/>
        </a:p>
      </dgm:t>
    </dgm:pt>
    <dgm:pt modelId="{8CE29D0D-BAFE-4D6C-802D-A1962ED66944}">
      <dgm:prSet phldrT="[Текст]"/>
      <dgm:spPr/>
      <dgm:t>
        <a:bodyPr/>
        <a:lstStyle/>
        <a:p>
          <a:r>
            <a:rPr lang="ru-RU" dirty="0"/>
            <a:t>Искусственный интеллект</a:t>
          </a:r>
        </a:p>
      </dgm:t>
    </dgm:pt>
    <dgm:pt modelId="{8464CEB1-1A5E-4532-A358-BE3E98549E15}" type="parTrans" cxnId="{4C523B60-5AE2-40D4-98F9-0F1DABEF6AE1}">
      <dgm:prSet/>
      <dgm:spPr/>
      <dgm:t>
        <a:bodyPr/>
        <a:lstStyle/>
        <a:p>
          <a:endParaRPr lang="ru-RU"/>
        </a:p>
      </dgm:t>
    </dgm:pt>
    <dgm:pt modelId="{E1CFDA65-1B5A-4272-9875-2C47C9590C78}" type="sibTrans" cxnId="{4C523B60-5AE2-40D4-98F9-0F1DABEF6AE1}">
      <dgm:prSet/>
      <dgm:spPr/>
      <dgm:t>
        <a:bodyPr/>
        <a:lstStyle/>
        <a:p>
          <a:endParaRPr lang="ru-RU"/>
        </a:p>
      </dgm:t>
    </dgm:pt>
    <dgm:pt modelId="{94457BDB-03B1-48BA-A11A-67ECA6C07DFF}" type="pres">
      <dgm:prSet presAssocID="{1F475118-9CF3-4AD8-A02F-80AC77831C3B}" presName="cycle" presStyleCnt="0">
        <dgm:presLayoutVars>
          <dgm:dir/>
          <dgm:resizeHandles val="exact"/>
        </dgm:presLayoutVars>
      </dgm:prSet>
      <dgm:spPr/>
    </dgm:pt>
    <dgm:pt modelId="{3A959AF2-B03E-4D19-BCD0-AA2F6A7E030E}" type="pres">
      <dgm:prSet presAssocID="{E196D30A-A5B4-4EBA-A8EE-D06CFCB9C12A}" presName="node" presStyleLbl="node1" presStyleIdx="0" presStyleCnt="5">
        <dgm:presLayoutVars>
          <dgm:bulletEnabled val="1"/>
        </dgm:presLayoutVars>
      </dgm:prSet>
      <dgm:spPr/>
    </dgm:pt>
    <dgm:pt modelId="{E141729C-EFE4-44FE-A7B6-AD4FAA7B76EC}" type="pres">
      <dgm:prSet presAssocID="{E196D30A-A5B4-4EBA-A8EE-D06CFCB9C12A}" presName="spNode" presStyleCnt="0"/>
      <dgm:spPr/>
    </dgm:pt>
    <dgm:pt modelId="{074DF3A9-B54F-48F8-8496-976478C46EFC}" type="pres">
      <dgm:prSet presAssocID="{0E91F844-55C2-4A3A-8606-37F312CEBE15}" presName="sibTrans" presStyleLbl="sibTrans1D1" presStyleIdx="0" presStyleCnt="5"/>
      <dgm:spPr/>
    </dgm:pt>
    <dgm:pt modelId="{86C48940-50FF-4209-B5B7-0CB16F0F3B78}" type="pres">
      <dgm:prSet presAssocID="{EE0B696D-E309-488F-8ECE-6652EA302979}" presName="node" presStyleLbl="node1" presStyleIdx="1" presStyleCnt="5" custRadScaleRad="98289" custRadScaleInc="14076">
        <dgm:presLayoutVars>
          <dgm:bulletEnabled val="1"/>
        </dgm:presLayoutVars>
      </dgm:prSet>
      <dgm:spPr/>
    </dgm:pt>
    <dgm:pt modelId="{EC4D9563-BC98-4EB4-970D-20A8EAA384E0}" type="pres">
      <dgm:prSet presAssocID="{EE0B696D-E309-488F-8ECE-6652EA302979}" presName="spNode" presStyleCnt="0"/>
      <dgm:spPr/>
    </dgm:pt>
    <dgm:pt modelId="{7C1BC3B9-3089-43BE-88DA-DF570272108D}" type="pres">
      <dgm:prSet presAssocID="{290886B7-7F68-4A1A-95F9-689D361527F8}" presName="sibTrans" presStyleLbl="sibTrans1D1" presStyleIdx="1" presStyleCnt="5"/>
      <dgm:spPr/>
    </dgm:pt>
    <dgm:pt modelId="{07C9B80E-3BBA-411E-AF83-CEECCCE6D78F}" type="pres">
      <dgm:prSet presAssocID="{1ED611B6-805F-4BB1-9978-CD534C7C4760}" presName="node" presStyleLbl="node1" presStyleIdx="2" presStyleCnt="5">
        <dgm:presLayoutVars>
          <dgm:bulletEnabled val="1"/>
        </dgm:presLayoutVars>
      </dgm:prSet>
      <dgm:spPr/>
    </dgm:pt>
    <dgm:pt modelId="{2D947273-D15E-488A-A2DB-B3C6E2E19FCC}" type="pres">
      <dgm:prSet presAssocID="{1ED611B6-805F-4BB1-9978-CD534C7C4760}" presName="spNode" presStyleCnt="0"/>
      <dgm:spPr/>
    </dgm:pt>
    <dgm:pt modelId="{D118791A-C47E-40C3-993E-E7A5CCA7E12B}" type="pres">
      <dgm:prSet presAssocID="{CBEF59C2-B9FB-4CAF-8B93-120D32BA25AC}" presName="sibTrans" presStyleLbl="sibTrans1D1" presStyleIdx="2" presStyleCnt="5"/>
      <dgm:spPr/>
    </dgm:pt>
    <dgm:pt modelId="{838D78A9-4177-4A53-ABC6-7A24EF4BF177}" type="pres">
      <dgm:prSet presAssocID="{D8B9A8A1-F54C-4EBF-9CEF-2332966EFAA3}" presName="node" presStyleLbl="node1" presStyleIdx="3" presStyleCnt="5">
        <dgm:presLayoutVars>
          <dgm:bulletEnabled val="1"/>
        </dgm:presLayoutVars>
      </dgm:prSet>
      <dgm:spPr/>
    </dgm:pt>
    <dgm:pt modelId="{51C4732A-2567-4D5D-A43E-A7CC47221DB6}" type="pres">
      <dgm:prSet presAssocID="{D8B9A8A1-F54C-4EBF-9CEF-2332966EFAA3}" presName="spNode" presStyleCnt="0"/>
      <dgm:spPr/>
    </dgm:pt>
    <dgm:pt modelId="{5BC52511-4DCB-469C-91C0-E7BADAD627CA}" type="pres">
      <dgm:prSet presAssocID="{26ABB24B-8B41-481B-8C9F-DABB40D9A8FF}" presName="sibTrans" presStyleLbl="sibTrans1D1" presStyleIdx="3" presStyleCnt="5"/>
      <dgm:spPr/>
    </dgm:pt>
    <dgm:pt modelId="{48502962-26C8-47B2-86D5-052ADF61226D}" type="pres">
      <dgm:prSet presAssocID="{8CE29D0D-BAFE-4D6C-802D-A1962ED66944}" presName="node" presStyleLbl="node1" presStyleIdx="4" presStyleCnt="5" custRadScaleRad="98289" custRadScaleInc="-14076">
        <dgm:presLayoutVars>
          <dgm:bulletEnabled val="1"/>
        </dgm:presLayoutVars>
      </dgm:prSet>
      <dgm:spPr/>
    </dgm:pt>
    <dgm:pt modelId="{E8D12FFB-E8D6-4B20-99FF-61A1BDFE1BF5}" type="pres">
      <dgm:prSet presAssocID="{8CE29D0D-BAFE-4D6C-802D-A1962ED66944}" presName="spNode" presStyleCnt="0"/>
      <dgm:spPr/>
    </dgm:pt>
    <dgm:pt modelId="{BBEFD48E-A7EA-4662-8725-4ADB4C2F0545}" type="pres">
      <dgm:prSet presAssocID="{E1CFDA65-1B5A-4272-9875-2C47C9590C78}" presName="sibTrans" presStyleLbl="sibTrans1D1" presStyleIdx="4" presStyleCnt="5"/>
      <dgm:spPr/>
    </dgm:pt>
  </dgm:ptLst>
  <dgm:cxnLst>
    <dgm:cxn modelId="{FF878F04-9ECB-421B-AA8D-02216F9FD28B}" type="presOf" srcId="{EE0B696D-E309-488F-8ECE-6652EA302979}" destId="{86C48940-50FF-4209-B5B7-0CB16F0F3B78}" srcOrd="0" destOrd="0" presId="urn:microsoft.com/office/officeart/2005/8/layout/cycle6"/>
    <dgm:cxn modelId="{434E4215-EBC9-4226-9E54-AE7D550CC0D7}" type="presOf" srcId="{1F475118-9CF3-4AD8-A02F-80AC77831C3B}" destId="{94457BDB-03B1-48BA-A11A-67ECA6C07DFF}" srcOrd="0" destOrd="0" presId="urn:microsoft.com/office/officeart/2005/8/layout/cycle6"/>
    <dgm:cxn modelId="{C993301D-D32D-40E3-B202-DB085E2401AD}" type="presOf" srcId="{290886B7-7F68-4A1A-95F9-689D361527F8}" destId="{7C1BC3B9-3089-43BE-88DA-DF570272108D}" srcOrd="0" destOrd="0" presId="urn:microsoft.com/office/officeart/2005/8/layout/cycle6"/>
    <dgm:cxn modelId="{69A03A1F-29FB-4ACF-8CD3-A2AEF9E8D6C7}" type="presOf" srcId="{D8B9A8A1-F54C-4EBF-9CEF-2332966EFAA3}" destId="{838D78A9-4177-4A53-ABC6-7A24EF4BF177}" srcOrd="0" destOrd="0" presId="urn:microsoft.com/office/officeart/2005/8/layout/cycle6"/>
    <dgm:cxn modelId="{DD415120-B42E-46FA-8AC1-0604CD5D6876}" type="presOf" srcId="{CBEF59C2-B9FB-4CAF-8B93-120D32BA25AC}" destId="{D118791A-C47E-40C3-993E-E7A5CCA7E12B}" srcOrd="0" destOrd="0" presId="urn:microsoft.com/office/officeart/2005/8/layout/cycle6"/>
    <dgm:cxn modelId="{B9594F26-3761-4AE1-8FFA-A8EA61F6B1F5}" type="presOf" srcId="{E1CFDA65-1B5A-4272-9875-2C47C9590C78}" destId="{BBEFD48E-A7EA-4662-8725-4ADB4C2F0545}" srcOrd="0" destOrd="0" presId="urn:microsoft.com/office/officeart/2005/8/layout/cycle6"/>
    <dgm:cxn modelId="{4C523B60-5AE2-40D4-98F9-0F1DABEF6AE1}" srcId="{1F475118-9CF3-4AD8-A02F-80AC77831C3B}" destId="{8CE29D0D-BAFE-4D6C-802D-A1962ED66944}" srcOrd="4" destOrd="0" parTransId="{8464CEB1-1A5E-4532-A358-BE3E98549E15}" sibTransId="{E1CFDA65-1B5A-4272-9875-2C47C9590C78}"/>
    <dgm:cxn modelId="{953F544C-E5DD-4CAE-9E04-070A08AD5D1F}" srcId="{1F475118-9CF3-4AD8-A02F-80AC77831C3B}" destId="{E196D30A-A5B4-4EBA-A8EE-D06CFCB9C12A}" srcOrd="0" destOrd="0" parTransId="{6E9C8E98-F354-4BA2-A918-952B02790930}" sibTransId="{0E91F844-55C2-4A3A-8606-37F312CEBE15}"/>
    <dgm:cxn modelId="{20AA3C6F-532D-4823-8F14-24379FFD5328}" srcId="{1F475118-9CF3-4AD8-A02F-80AC77831C3B}" destId="{EE0B696D-E309-488F-8ECE-6652EA302979}" srcOrd="1" destOrd="0" parTransId="{6662113E-C865-41CB-BEF3-AF83A6833A60}" sibTransId="{290886B7-7F68-4A1A-95F9-689D361527F8}"/>
    <dgm:cxn modelId="{B9E88A5A-0974-4E49-8560-B0C744CEAFA5}" type="presOf" srcId="{1ED611B6-805F-4BB1-9978-CD534C7C4760}" destId="{07C9B80E-3BBA-411E-AF83-CEECCCE6D78F}" srcOrd="0" destOrd="0" presId="urn:microsoft.com/office/officeart/2005/8/layout/cycle6"/>
    <dgm:cxn modelId="{F233F87D-213C-4C19-801C-876C8473E89E}" srcId="{1F475118-9CF3-4AD8-A02F-80AC77831C3B}" destId="{D8B9A8A1-F54C-4EBF-9CEF-2332966EFAA3}" srcOrd="3" destOrd="0" parTransId="{90171B79-2C9D-4E7C-B4CD-715856F35123}" sibTransId="{26ABB24B-8B41-481B-8C9F-DABB40D9A8FF}"/>
    <dgm:cxn modelId="{22BC0789-2922-491B-8976-89DD191D9885}" type="presOf" srcId="{0E91F844-55C2-4A3A-8606-37F312CEBE15}" destId="{074DF3A9-B54F-48F8-8496-976478C46EFC}" srcOrd="0" destOrd="0" presId="urn:microsoft.com/office/officeart/2005/8/layout/cycle6"/>
    <dgm:cxn modelId="{37E376AD-2D0E-49E5-8F6D-BE797D05E64F}" type="presOf" srcId="{E196D30A-A5B4-4EBA-A8EE-D06CFCB9C12A}" destId="{3A959AF2-B03E-4D19-BCD0-AA2F6A7E030E}" srcOrd="0" destOrd="0" presId="urn:microsoft.com/office/officeart/2005/8/layout/cycle6"/>
    <dgm:cxn modelId="{16E3A5AD-6ADE-4A13-A6A6-D3B658A481A9}" srcId="{1F475118-9CF3-4AD8-A02F-80AC77831C3B}" destId="{1ED611B6-805F-4BB1-9978-CD534C7C4760}" srcOrd="2" destOrd="0" parTransId="{C878E69D-EF47-4C7A-95F6-1EEBA10961D8}" sibTransId="{CBEF59C2-B9FB-4CAF-8B93-120D32BA25AC}"/>
    <dgm:cxn modelId="{827FA0BC-AC84-4658-92C9-D6544C5987A5}" type="presOf" srcId="{8CE29D0D-BAFE-4D6C-802D-A1962ED66944}" destId="{48502962-26C8-47B2-86D5-052ADF61226D}" srcOrd="0" destOrd="0" presId="urn:microsoft.com/office/officeart/2005/8/layout/cycle6"/>
    <dgm:cxn modelId="{BB6D06EE-3C46-4BBA-9B25-D4FABD5377C4}" type="presOf" srcId="{26ABB24B-8B41-481B-8C9F-DABB40D9A8FF}" destId="{5BC52511-4DCB-469C-91C0-E7BADAD627CA}" srcOrd="0" destOrd="0" presId="urn:microsoft.com/office/officeart/2005/8/layout/cycle6"/>
    <dgm:cxn modelId="{09FCFE7C-4B9F-40DA-9272-E6FEE4CD3954}" type="presParOf" srcId="{94457BDB-03B1-48BA-A11A-67ECA6C07DFF}" destId="{3A959AF2-B03E-4D19-BCD0-AA2F6A7E030E}" srcOrd="0" destOrd="0" presId="urn:microsoft.com/office/officeart/2005/8/layout/cycle6"/>
    <dgm:cxn modelId="{ED127F9D-5200-49CD-8126-6120921B3F26}" type="presParOf" srcId="{94457BDB-03B1-48BA-A11A-67ECA6C07DFF}" destId="{E141729C-EFE4-44FE-A7B6-AD4FAA7B76EC}" srcOrd="1" destOrd="0" presId="urn:microsoft.com/office/officeart/2005/8/layout/cycle6"/>
    <dgm:cxn modelId="{F0FB9648-A35D-44A6-AF38-3FF532AB861F}" type="presParOf" srcId="{94457BDB-03B1-48BA-A11A-67ECA6C07DFF}" destId="{074DF3A9-B54F-48F8-8496-976478C46EFC}" srcOrd="2" destOrd="0" presId="urn:microsoft.com/office/officeart/2005/8/layout/cycle6"/>
    <dgm:cxn modelId="{5B029A9B-F197-4B7D-83A0-419AB352AF9A}" type="presParOf" srcId="{94457BDB-03B1-48BA-A11A-67ECA6C07DFF}" destId="{86C48940-50FF-4209-B5B7-0CB16F0F3B78}" srcOrd="3" destOrd="0" presId="urn:microsoft.com/office/officeart/2005/8/layout/cycle6"/>
    <dgm:cxn modelId="{B8F6AF2D-F31B-4168-B6FD-776E4AA0991C}" type="presParOf" srcId="{94457BDB-03B1-48BA-A11A-67ECA6C07DFF}" destId="{EC4D9563-BC98-4EB4-970D-20A8EAA384E0}" srcOrd="4" destOrd="0" presId="urn:microsoft.com/office/officeart/2005/8/layout/cycle6"/>
    <dgm:cxn modelId="{12A6979F-C031-4C36-A902-690022D91E5B}" type="presParOf" srcId="{94457BDB-03B1-48BA-A11A-67ECA6C07DFF}" destId="{7C1BC3B9-3089-43BE-88DA-DF570272108D}" srcOrd="5" destOrd="0" presId="urn:microsoft.com/office/officeart/2005/8/layout/cycle6"/>
    <dgm:cxn modelId="{BBE31FE4-F9BE-438E-98C7-D80C6C6EB6C5}" type="presParOf" srcId="{94457BDB-03B1-48BA-A11A-67ECA6C07DFF}" destId="{07C9B80E-3BBA-411E-AF83-CEECCCE6D78F}" srcOrd="6" destOrd="0" presId="urn:microsoft.com/office/officeart/2005/8/layout/cycle6"/>
    <dgm:cxn modelId="{99B7F8B6-903D-48B5-933F-9859949A2D77}" type="presParOf" srcId="{94457BDB-03B1-48BA-A11A-67ECA6C07DFF}" destId="{2D947273-D15E-488A-A2DB-B3C6E2E19FCC}" srcOrd="7" destOrd="0" presId="urn:microsoft.com/office/officeart/2005/8/layout/cycle6"/>
    <dgm:cxn modelId="{8505C503-B585-45C0-ABC6-0160F2E19407}" type="presParOf" srcId="{94457BDB-03B1-48BA-A11A-67ECA6C07DFF}" destId="{D118791A-C47E-40C3-993E-E7A5CCA7E12B}" srcOrd="8" destOrd="0" presId="urn:microsoft.com/office/officeart/2005/8/layout/cycle6"/>
    <dgm:cxn modelId="{7110BD40-E881-4048-9104-9D1A7FAA202F}" type="presParOf" srcId="{94457BDB-03B1-48BA-A11A-67ECA6C07DFF}" destId="{838D78A9-4177-4A53-ABC6-7A24EF4BF177}" srcOrd="9" destOrd="0" presId="urn:microsoft.com/office/officeart/2005/8/layout/cycle6"/>
    <dgm:cxn modelId="{70E89988-4496-407B-B202-47F398EF4D74}" type="presParOf" srcId="{94457BDB-03B1-48BA-A11A-67ECA6C07DFF}" destId="{51C4732A-2567-4D5D-A43E-A7CC47221DB6}" srcOrd="10" destOrd="0" presId="urn:microsoft.com/office/officeart/2005/8/layout/cycle6"/>
    <dgm:cxn modelId="{7E865A63-B8A4-4FD0-9CD7-85E885C75879}" type="presParOf" srcId="{94457BDB-03B1-48BA-A11A-67ECA6C07DFF}" destId="{5BC52511-4DCB-469C-91C0-E7BADAD627CA}" srcOrd="11" destOrd="0" presId="urn:microsoft.com/office/officeart/2005/8/layout/cycle6"/>
    <dgm:cxn modelId="{E21FD8E7-CCDB-40EA-977D-E7C159CF20C3}" type="presParOf" srcId="{94457BDB-03B1-48BA-A11A-67ECA6C07DFF}" destId="{48502962-26C8-47B2-86D5-052ADF61226D}" srcOrd="12" destOrd="0" presId="urn:microsoft.com/office/officeart/2005/8/layout/cycle6"/>
    <dgm:cxn modelId="{36147795-7538-4C80-B07A-5018990FC9EB}" type="presParOf" srcId="{94457BDB-03B1-48BA-A11A-67ECA6C07DFF}" destId="{E8D12FFB-E8D6-4B20-99FF-61A1BDFE1BF5}" srcOrd="13" destOrd="0" presId="urn:microsoft.com/office/officeart/2005/8/layout/cycle6"/>
    <dgm:cxn modelId="{2769A0B1-09D8-4E10-A1CD-8719F6F0290B}" type="presParOf" srcId="{94457BDB-03B1-48BA-A11A-67ECA6C07DFF}" destId="{BBEFD48E-A7EA-4662-8725-4ADB4C2F054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2784DD-E12D-4BD9-AA4B-BBB479D9565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F0E9AAE-19CC-4CD0-95C2-B94F2B6F6F0B}">
      <dgm:prSet phldrT="[Текст]" custT="1"/>
      <dgm:spPr/>
      <dgm:t>
        <a:bodyPr/>
        <a:lstStyle/>
        <a:p>
          <a:r>
            <a:rPr lang="ru-RU" sz="4000" dirty="0"/>
            <a:t>Получение изображений</a:t>
          </a:r>
        </a:p>
      </dgm:t>
    </dgm:pt>
    <dgm:pt modelId="{CD3C0B82-FA77-43E0-B40A-95FF47D92739}" type="parTrans" cxnId="{BA37C016-B600-49FD-A345-DC259AD0D167}">
      <dgm:prSet/>
      <dgm:spPr/>
      <dgm:t>
        <a:bodyPr/>
        <a:lstStyle/>
        <a:p>
          <a:endParaRPr lang="ru-RU" sz="2800"/>
        </a:p>
      </dgm:t>
    </dgm:pt>
    <dgm:pt modelId="{0A6D912E-8AD2-4B5F-8857-61E1D75789FE}" type="sibTrans" cxnId="{BA37C016-B600-49FD-A345-DC259AD0D167}">
      <dgm:prSet/>
      <dgm:spPr/>
      <dgm:t>
        <a:bodyPr/>
        <a:lstStyle/>
        <a:p>
          <a:endParaRPr lang="ru-RU" sz="2800"/>
        </a:p>
      </dgm:t>
    </dgm:pt>
    <dgm:pt modelId="{D4B0760C-84FE-4EB7-8C6A-726EC63584A3}">
      <dgm:prSet phldrT="[Текст]" custT="1"/>
      <dgm:spPr/>
      <dgm:t>
        <a:bodyPr/>
        <a:lstStyle/>
        <a:p>
          <a:r>
            <a:rPr lang="ru-RU" sz="3600" dirty="0"/>
            <a:t>Работа с сенсором</a:t>
          </a:r>
        </a:p>
      </dgm:t>
    </dgm:pt>
    <dgm:pt modelId="{DE007A4C-77BF-48E7-9F6C-27BBC9314231}" type="parTrans" cxnId="{06F3617E-D0D1-474F-A3DB-DB26B5A961BA}">
      <dgm:prSet/>
      <dgm:spPr/>
      <dgm:t>
        <a:bodyPr/>
        <a:lstStyle/>
        <a:p>
          <a:endParaRPr lang="ru-RU" sz="2800"/>
        </a:p>
      </dgm:t>
    </dgm:pt>
    <dgm:pt modelId="{E1D0DCFE-6D84-4D62-9E1E-48ADCFDE960C}" type="sibTrans" cxnId="{06F3617E-D0D1-474F-A3DB-DB26B5A961BA}">
      <dgm:prSet/>
      <dgm:spPr/>
      <dgm:t>
        <a:bodyPr/>
        <a:lstStyle/>
        <a:p>
          <a:endParaRPr lang="ru-RU" sz="2800"/>
        </a:p>
      </dgm:t>
    </dgm:pt>
    <dgm:pt modelId="{ADB84C1D-471B-4792-8E11-0A9368E5F874}">
      <dgm:prSet phldrT="[Текст]" custT="1"/>
      <dgm:spPr/>
      <dgm:t>
        <a:bodyPr/>
        <a:lstStyle/>
        <a:p>
          <a:r>
            <a:rPr lang="ru-RU" sz="4000" dirty="0"/>
            <a:t>Обработка изображений</a:t>
          </a:r>
        </a:p>
      </dgm:t>
    </dgm:pt>
    <dgm:pt modelId="{A692850C-E7F9-45C8-BB1B-024FB431F6E1}" type="parTrans" cxnId="{8574BA67-10D5-46A5-8034-A270760B8A34}">
      <dgm:prSet/>
      <dgm:spPr/>
      <dgm:t>
        <a:bodyPr/>
        <a:lstStyle/>
        <a:p>
          <a:endParaRPr lang="ru-RU" sz="2800"/>
        </a:p>
      </dgm:t>
    </dgm:pt>
    <dgm:pt modelId="{BE7676DA-E0C7-4304-B7AE-7B624BB364AD}" type="sibTrans" cxnId="{8574BA67-10D5-46A5-8034-A270760B8A34}">
      <dgm:prSet/>
      <dgm:spPr/>
      <dgm:t>
        <a:bodyPr/>
        <a:lstStyle/>
        <a:p>
          <a:endParaRPr lang="ru-RU" sz="2800"/>
        </a:p>
      </dgm:t>
    </dgm:pt>
    <dgm:pt modelId="{788E4C5D-62C8-4E24-8A28-338FE283AC07}">
      <dgm:prSet phldrT="[Текст]" custT="1"/>
      <dgm:spPr/>
      <dgm:t>
        <a:bodyPr/>
        <a:lstStyle/>
        <a:p>
          <a:r>
            <a:rPr lang="ru-RU" sz="3600" dirty="0"/>
            <a:t>Удаление шумов</a:t>
          </a:r>
        </a:p>
      </dgm:t>
    </dgm:pt>
    <dgm:pt modelId="{8C05D8F2-5CAF-426B-9E15-2E7072606364}" type="parTrans" cxnId="{27F36AFB-6E9B-485D-B842-F9C06A452A3B}">
      <dgm:prSet/>
      <dgm:spPr/>
      <dgm:t>
        <a:bodyPr/>
        <a:lstStyle/>
        <a:p>
          <a:endParaRPr lang="ru-RU" sz="2800"/>
        </a:p>
      </dgm:t>
    </dgm:pt>
    <dgm:pt modelId="{8298F751-7245-4D65-82AB-F0BE52D952B2}" type="sibTrans" cxnId="{27F36AFB-6E9B-485D-B842-F9C06A452A3B}">
      <dgm:prSet/>
      <dgm:spPr/>
      <dgm:t>
        <a:bodyPr/>
        <a:lstStyle/>
        <a:p>
          <a:endParaRPr lang="ru-RU" sz="2800"/>
        </a:p>
      </dgm:t>
    </dgm:pt>
    <dgm:pt modelId="{929147FD-368A-4CA2-8D7F-2DBF17D87984}">
      <dgm:prSet phldrT="[Текст]" custT="1"/>
      <dgm:spPr/>
      <dgm:t>
        <a:bodyPr/>
        <a:lstStyle/>
        <a:p>
          <a:r>
            <a:rPr lang="ru-RU" sz="4000" dirty="0"/>
            <a:t>Сегментация, детектирование</a:t>
          </a:r>
        </a:p>
      </dgm:t>
    </dgm:pt>
    <dgm:pt modelId="{B2D938FA-2D94-439F-8298-B73DF3D8349E}" type="parTrans" cxnId="{311091CD-0436-446C-9637-A7AF4FC40C45}">
      <dgm:prSet/>
      <dgm:spPr/>
      <dgm:t>
        <a:bodyPr/>
        <a:lstStyle/>
        <a:p>
          <a:endParaRPr lang="ru-RU" sz="2800"/>
        </a:p>
      </dgm:t>
    </dgm:pt>
    <dgm:pt modelId="{2205E3C1-7304-4EFD-91DF-36B15B2F4F5D}" type="sibTrans" cxnId="{311091CD-0436-446C-9637-A7AF4FC40C45}">
      <dgm:prSet/>
      <dgm:spPr/>
      <dgm:t>
        <a:bodyPr/>
        <a:lstStyle/>
        <a:p>
          <a:endParaRPr lang="ru-RU" sz="2800"/>
        </a:p>
      </dgm:t>
    </dgm:pt>
    <dgm:pt modelId="{3016F33D-141A-4313-813C-3672EA2D5952}">
      <dgm:prSet phldrT="[Текст]" custT="1"/>
      <dgm:spPr/>
      <dgm:t>
        <a:bodyPr/>
        <a:lstStyle/>
        <a:p>
          <a:r>
            <a:rPr lang="ru-RU" sz="3600" dirty="0"/>
            <a:t>Выделение интересующих точек</a:t>
          </a:r>
        </a:p>
      </dgm:t>
    </dgm:pt>
    <dgm:pt modelId="{8835AD54-DA53-4C5D-9287-0F0F7FC6098D}" type="parTrans" cxnId="{83998161-021F-4062-8138-43B55A259024}">
      <dgm:prSet/>
      <dgm:spPr/>
      <dgm:t>
        <a:bodyPr/>
        <a:lstStyle/>
        <a:p>
          <a:endParaRPr lang="ru-RU" sz="2800"/>
        </a:p>
      </dgm:t>
    </dgm:pt>
    <dgm:pt modelId="{E91A0C9D-831F-475E-A881-E949E99CD311}" type="sibTrans" cxnId="{83998161-021F-4062-8138-43B55A259024}">
      <dgm:prSet/>
      <dgm:spPr/>
      <dgm:t>
        <a:bodyPr/>
        <a:lstStyle/>
        <a:p>
          <a:endParaRPr lang="ru-RU" sz="2800"/>
        </a:p>
      </dgm:t>
    </dgm:pt>
    <dgm:pt modelId="{9BF64A80-54B6-4D66-8036-C0DA2F223BA7}">
      <dgm:prSet phldrT="[Текст]" custT="1"/>
      <dgm:spPr/>
      <dgm:t>
        <a:bodyPr/>
        <a:lstStyle/>
        <a:p>
          <a:r>
            <a:rPr lang="ru-RU" sz="3600" dirty="0"/>
            <a:t>Алгоритмы восстановления изображения</a:t>
          </a:r>
        </a:p>
      </dgm:t>
    </dgm:pt>
    <dgm:pt modelId="{48DB2816-9605-4C8A-8C65-37A64BF809D9}" type="parTrans" cxnId="{F50FB578-F5B2-4CDB-BC7A-B068269E6589}">
      <dgm:prSet/>
      <dgm:spPr/>
      <dgm:t>
        <a:bodyPr/>
        <a:lstStyle/>
        <a:p>
          <a:endParaRPr lang="ru-RU" sz="2800"/>
        </a:p>
      </dgm:t>
    </dgm:pt>
    <dgm:pt modelId="{77CF63E3-B691-4AFE-8A0A-926E292887AC}" type="sibTrans" cxnId="{F50FB578-F5B2-4CDB-BC7A-B068269E6589}">
      <dgm:prSet/>
      <dgm:spPr/>
      <dgm:t>
        <a:bodyPr/>
        <a:lstStyle/>
        <a:p>
          <a:endParaRPr lang="ru-RU" sz="2800"/>
        </a:p>
      </dgm:t>
    </dgm:pt>
    <dgm:pt modelId="{BA18F440-9D46-45CC-9B0E-839FFD60A2E7}">
      <dgm:prSet phldrT="[Текст]" custT="1"/>
      <dgm:spPr/>
      <dgm:t>
        <a:bodyPr/>
        <a:lstStyle/>
        <a:p>
          <a:r>
            <a:rPr lang="ru-RU" sz="3600" dirty="0"/>
            <a:t>Повышение контрастности</a:t>
          </a:r>
        </a:p>
      </dgm:t>
    </dgm:pt>
    <dgm:pt modelId="{5E6D5D00-4839-49A7-A76C-CAA84B24E3CA}" type="parTrans" cxnId="{907977A1-DFC9-499E-8E8A-E6D9E59D5A56}">
      <dgm:prSet/>
      <dgm:spPr/>
      <dgm:t>
        <a:bodyPr/>
        <a:lstStyle/>
        <a:p>
          <a:endParaRPr lang="ru-RU" sz="2800"/>
        </a:p>
      </dgm:t>
    </dgm:pt>
    <dgm:pt modelId="{D1F3A473-6CCC-456F-B777-D35317C0AAFF}" type="sibTrans" cxnId="{907977A1-DFC9-499E-8E8A-E6D9E59D5A56}">
      <dgm:prSet/>
      <dgm:spPr/>
      <dgm:t>
        <a:bodyPr/>
        <a:lstStyle/>
        <a:p>
          <a:endParaRPr lang="ru-RU" sz="2800"/>
        </a:p>
      </dgm:t>
    </dgm:pt>
    <dgm:pt modelId="{B1DB2860-BA68-45D4-B8C8-29B10EB099BD}">
      <dgm:prSet phldrT="[Текст]" custT="1"/>
      <dgm:spPr/>
      <dgm:t>
        <a:bodyPr/>
        <a:lstStyle/>
        <a:p>
          <a:r>
            <a:rPr lang="ru-RU" sz="3600" dirty="0"/>
            <a:t>Масштабирование</a:t>
          </a:r>
        </a:p>
      </dgm:t>
    </dgm:pt>
    <dgm:pt modelId="{4F380FCE-C927-421C-9B53-ECA2A2639C18}" type="parTrans" cxnId="{8ECB112E-34C8-498C-A258-3B3183314C90}">
      <dgm:prSet/>
      <dgm:spPr/>
      <dgm:t>
        <a:bodyPr/>
        <a:lstStyle/>
        <a:p>
          <a:endParaRPr lang="ru-RU" sz="2800"/>
        </a:p>
      </dgm:t>
    </dgm:pt>
    <dgm:pt modelId="{55D1DA08-909E-46BA-BFFB-8CCA148F2D9E}" type="sibTrans" cxnId="{8ECB112E-34C8-498C-A258-3B3183314C90}">
      <dgm:prSet/>
      <dgm:spPr/>
      <dgm:t>
        <a:bodyPr/>
        <a:lstStyle/>
        <a:p>
          <a:endParaRPr lang="ru-RU" sz="2800"/>
        </a:p>
      </dgm:t>
    </dgm:pt>
    <dgm:pt modelId="{BE380366-6003-4B79-BE54-AB371D295E7E}">
      <dgm:prSet phldrT="[Текст]" custT="1"/>
      <dgm:spPr/>
      <dgm:t>
        <a:bodyPr/>
        <a:lstStyle/>
        <a:p>
          <a:r>
            <a:rPr lang="ru-RU" sz="3600" dirty="0"/>
            <a:t>Выбор объекта</a:t>
          </a:r>
        </a:p>
      </dgm:t>
    </dgm:pt>
    <dgm:pt modelId="{096050D4-B595-4CBE-956D-CDE69F80EFEF}" type="parTrans" cxnId="{3946E048-09EB-47AC-A79D-895EB0BCFCDA}">
      <dgm:prSet/>
      <dgm:spPr/>
      <dgm:t>
        <a:bodyPr/>
        <a:lstStyle/>
        <a:p>
          <a:endParaRPr lang="ru-RU" sz="2800"/>
        </a:p>
      </dgm:t>
    </dgm:pt>
    <dgm:pt modelId="{C2BC2AB0-E7C1-4771-9480-01EE0147F288}" type="sibTrans" cxnId="{3946E048-09EB-47AC-A79D-895EB0BCFCDA}">
      <dgm:prSet/>
      <dgm:spPr/>
      <dgm:t>
        <a:bodyPr/>
        <a:lstStyle/>
        <a:p>
          <a:endParaRPr lang="ru-RU" sz="2800"/>
        </a:p>
      </dgm:t>
    </dgm:pt>
    <dgm:pt modelId="{D8117770-5419-4170-B2AC-B0B7FC2A93E7}">
      <dgm:prSet phldrT="[Текст]" custT="1"/>
      <dgm:spPr/>
      <dgm:t>
        <a:bodyPr/>
        <a:lstStyle/>
        <a:p>
          <a:r>
            <a:rPr lang="ru-RU" sz="4000" dirty="0"/>
            <a:t>Высокоуровневый анализ</a:t>
          </a:r>
        </a:p>
      </dgm:t>
    </dgm:pt>
    <dgm:pt modelId="{04113FF7-F905-4DE0-B2B5-6E1BA508E4AB}" type="parTrans" cxnId="{56498C45-4F36-4128-8D6B-F9BE5EE309DA}">
      <dgm:prSet/>
      <dgm:spPr/>
      <dgm:t>
        <a:bodyPr/>
        <a:lstStyle/>
        <a:p>
          <a:endParaRPr lang="ru-RU" sz="2800"/>
        </a:p>
      </dgm:t>
    </dgm:pt>
    <dgm:pt modelId="{DBA2DF26-5A5E-473C-A1BC-6D722E07ABFD}" type="sibTrans" cxnId="{56498C45-4F36-4128-8D6B-F9BE5EE309DA}">
      <dgm:prSet/>
      <dgm:spPr/>
      <dgm:t>
        <a:bodyPr/>
        <a:lstStyle/>
        <a:p>
          <a:endParaRPr lang="ru-RU" sz="2800"/>
        </a:p>
      </dgm:t>
    </dgm:pt>
    <dgm:pt modelId="{9D7DAC77-1544-457C-BDD2-E2F625132ED5}">
      <dgm:prSet phldrT="[Текст]" custT="1"/>
      <dgm:spPr/>
      <dgm:t>
        <a:bodyPr/>
        <a:lstStyle/>
        <a:p>
          <a:r>
            <a:rPr lang="ru-RU" sz="3600" dirty="0"/>
            <a:t>Оценка свойств объекта</a:t>
          </a:r>
        </a:p>
      </dgm:t>
    </dgm:pt>
    <dgm:pt modelId="{70E2230B-D947-43ED-96E5-E5F9951BF1D8}" type="parTrans" cxnId="{C2D5A34F-10A3-476E-9177-C66E81BFFEBB}">
      <dgm:prSet/>
      <dgm:spPr/>
      <dgm:t>
        <a:bodyPr/>
        <a:lstStyle/>
        <a:p>
          <a:endParaRPr lang="ru-RU" sz="2800"/>
        </a:p>
      </dgm:t>
    </dgm:pt>
    <dgm:pt modelId="{D37F1DBF-493B-45A1-8939-E413090ED048}" type="sibTrans" cxnId="{C2D5A34F-10A3-476E-9177-C66E81BFFEBB}">
      <dgm:prSet/>
      <dgm:spPr/>
      <dgm:t>
        <a:bodyPr/>
        <a:lstStyle/>
        <a:p>
          <a:endParaRPr lang="ru-RU" sz="2800"/>
        </a:p>
      </dgm:t>
    </dgm:pt>
    <dgm:pt modelId="{458DAA52-7412-4B15-AB20-A3E91FB5207C}">
      <dgm:prSet phldrT="[Текст]" custT="1"/>
      <dgm:spPr/>
      <dgm:t>
        <a:bodyPr/>
        <a:lstStyle/>
        <a:p>
          <a:r>
            <a:rPr lang="ru-RU" sz="3600" dirty="0"/>
            <a:t>Извлечение признаков</a:t>
          </a:r>
        </a:p>
      </dgm:t>
    </dgm:pt>
    <dgm:pt modelId="{9AE003C7-83DA-4B5D-A478-A0297C6E4878}" type="parTrans" cxnId="{233E3FB9-5CD6-4F2F-B227-2F49CE040B5C}">
      <dgm:prSet/>
      <dgm:spPr/>
      <dgm:t>
        <a:bodyPr/>
        <a:lstStyle/>
        <a:p>
          <a:endParaRPr lang="ru-RU" sz="2800"/>
        </a:p>
      </dgm:t>
    </dgm:pt>
    <dgm:pt modelId="{F17961D6-6AF8-4B0C-A837-5F38585860E8}" type="sibTrans" cxnId="{233E3FB9-5CD6-4F2F-B227-2F49CE040B5C}">
      <dgm:prSet/>
      <dgm:spPr/>
      <dgm:t>
        <a:bodyPr/>
        <a:lstStyle/>
        <a:p>
          <a:endParaRPr lang="ru-RU" sz="2800"/>
        </a:p>
      </dgm:t>
    </dgm:pt>
    <dgm:pt modelId="{D1A3313F-F304-4438-80F1-FC04DCF08A4F}">
      <dgm:prSet phldrT="[Текст]" custT="1"/>
      <dgm:spPr/>
      <dgm:t>
        <a:bodyPr/>
        <a:lstStyle/>
        <a:p>
          <a:r>
            <a:rPr lang="ru-RU" sz="3600" dirty="0"/>
            <a:t>Классификация</a:t>
          </a:r>
        </a:p>
      </dgm:t>
    </dgm:pt>
    <dgm:pt modelId="{589085C7-7E55-4B24-84E3-AF54FACC6A4C}" type="parTrans" cxnId="{E1C98AC1-A985-47C6-96D6-3D04671FCEE0}">
      <dgm:prSet/>
      <dgm:spPr/>
      <dgm:t>
        <a:bodyPr/>
        <a:lstStyle/>
        <a:p>
          <a:endParaRPr lang="ru-RU" sz="2800"/>
        </a:p>
      </dgm:t>
    </dgm:pt>
    <dgm:pt modelId="{F11584D7-E8FC-4A6B-B0B3-63C3A033F220}" type="sibTrans" cxnId="{E1C98AC1-A985-47C6-96D6-3D04671FCEE0}">
      <dgm:prSet/>
      <dgm:spPr/>
      <dgm:t>
        <a:bodyPr/>
        <a:lstStyle/>
        <a:p>
          <a:endParaRPr lang="ru-RU" sz="2800"/>
        </a:p>
      </dgm:t>
    </dgm:pt>
    <dgm:pt modelId="{E92CBDF1-66BC-4631-B180-F8189A00EC7A}" type="pres">
      <dgm:prSet presAssocID="{4D2784DD-E12D-4BD9-AA4B-BBB479D95653}" presName="rootnode" presStyleCnt="0">
        <dgm:presLayoutVars>
          <dgm:chMax/>
          <dgm:chPref/>
          <dgm:dir/>
          <dgm:animLvl val="lvl"/>
        </dgm:presLayoutVars>
      </dgm:prSet>
      <dgm:spPr/>
    </dgm:pt>
    <dgm:pt modelId="{FEA5A807-3E8A-4CE3-910A-0F0C3E87272E}" type="pres">
      <dgm:prSet presAssocID="{8F0E9AAE-19CC-4CD0-95C2-B94F2B6F6F0B}" presName="composite" presStyleCnt="0"/>
      <dgm:spPr/>
    </dgm:pt>
    <dgm:pt modelId="{C25793E1-5A92-4566-AD13-0B3C9D623173}" type="pres">
      <dgm:prSet presAssocID="{8F0E9AAE-19CC-4CD0-95C2-B94F2B6F6F0B}" presName="bentUpArrow1" presStyleLbl="alignImgPlace1" presStyleIdx="0" presStyleCnt="3"/>
      <dgm:spPr/>
    </dgm:pt>
    <dgm:pt modelId="{5523B23D-3A43-4C42-807C-D50E2ABD53FC}" type="pres">
      <dgm:prSet presAssocID="{8F0E9AAE-19CC-4CD0-95C2-B94F2B6F6F0B}" presName="ParentText" presStyleLbl="node1" presStyleIdx="0" presStyleCnt="4" custScaleX="139123">
        <dgm:presLayoutVars>
          <dgm:chMax val="1"/>
          <dgm:chPref val="1"/>
          <dgm:bulletEnabled val="1"/>
        </dgm:presLayoutVars>
      </dgm:prSet>
      <dgm:spPr/>
    </dgm:pt>
    <dgm:pt modelId="{030FE696-FA6D-4C87-8B61-B2716133AE64}" type="pres">
      <dgm:prSet presAssocID="{8F0E9AAE-19CC-4CD0-95C2-B94F2B6F6F0B}" presName="ChildText" presStyleLbl="revTx" presStyleIdx="0" presStyleCnt="4" custScaleX="277314" custLinFactX="17003" custLinFactNeighborX="100000" custLinFactNeighborY="3833">
        <dgm:presLayoutVars>
          <dgm:chMax val="0"/>
          <dgm:chPref val="0"/>
          <dgm:bulletEnabled val="1"/>
        </dgm:presLayoutVars>
      </dgm:prSet>
      <dgm:spPr/>
    </dgm:pt>
    <dgm:pt modelId="{EFC1863E-D368-4D3C-9AB6-69D18A108B99}" type="pres">
      <dgm:prSet presAssocID="{0A6D912E-8AD2-4B5F-8857-61E1D75789FE}" presName="sibTrans" presStyleCnt="0"/>
      <dgm:spPr/>
    </dgm:pt>
    <dgm:pt modelId="{20391F41-75C8-4ACB-B9A0-A852E571EBD3}" type="pres">
      <dgm:prSet presAssocID="{ADB84C1D-471B-4792-8E11-0A9368E5F874}" presName="composite" presStyleCnt="0"/>
      <dgm:spPr/>
    </dgm:pt>
    <dgm:pt modelId="{D7461836-A258-4966-978C-B4E041EFFA6F}" type="pres">
      <dgm:prSet presAssocID="{ADB84C1D-471B-4792-8E11-0A9368E5F874}" presName="bentUpArrow1" presStyleLbl="alignImgPlace1" presStyleIdx="1" presStyleCnt="3"/>
      <dgm:spPr/>
    </dgm:pt>
    <dgm:pt modelId="{51765FC8-D512-40CC-ADDF-10AE36A5F8AE}" type="pres">
      <dgm:prSet presAssocID="{ADB84C1D-471B-4792-8E11-0A9368E5F874}" presName="ParentText" presStyleLbl="node1" presStyleIdx="1" presStyleCnt="4" custScaleX="139123" custLinFactNeighborX="-20772">
        <dgm:presLayoutVars>
          <dgm:chMax val="1"/>
          <dgm:chPref val="1"/>
          <dgm:bulletEnabled val="1"/>
        </dgm:presLayoutVars>
      </dgm:prSet>
      <dgm:spPr/>
    </dgm:pt>
    <dgm:pt modelId="{D1C7ED9B-FBE3-4BA5-8D39-1A3545B0D1A6}" type="pres">
      <dgm:prSet presAssocID="{ADB84C1D-471B-4792-8E11-0A9368E5F874}" presName="ChildText" presStyleLbl="revTx" presStyleIdx="1" presStyleCnt="4" custScaleX="282681" custLinFactX="22969" custLinFactNeighborX="100000" custLinFactNeighborY="3690">
        <dgm:presLayoutVars>
          <dgm:chMax val="0"/>
          <dgm:chPref val="0"/>
          <dgm:bulletEnabled val="1"/>
        </dgm:presLayoutVars>
      </dgm:prSet>
      <dgm:spPr/>
    </dgm:pt>
    <dgm:pt modelId="{16BFAC19-A242-414A-8442-6518489B65AE}" type="pres">
      <dgm:prSet presAssocID="{BE7676DA-E0C7-4304-B7AE-7B624BB364AD}" presName="sibTrans" presStyleCnt="0"/>
      <dgm:spPr/>
    </dgm:pt>
    <dgm:pt modelId="{DC53224A-0281-4F34-9489-56E21D41E6D6}" type="pres">
      <dgm:prSet presAssocID="{929147FD-368A-4CA2-8D7F-2DBF17D87984}" presName="composite" presStyleCnt="0"/>
      <dgm:spPr/>
    </dgm:pt>
    <dgm:pt modelId="{A766D497-84D1-450A-92F1-72D58A6FB12D}" type="pres">
      <dgm:prSet presAssocID="{929147FD-368A-4CA2-8D7F-2DBF17D87984}" presName="bentUpArrow1" presStyleLbl="alignImgPlace1" presStyleIdx="2" presStyleCnt="3"/>
      <dgm:spPr/>
    </dgm:pt>
    <dgm:pt modelId="{FE0B60F1-6C3A-4388-90C5-78BAA954E37D}" type="pres">
      <dgm:prSet presAssocID="{929147FD-368A-4CA2-8D7F-2DBF17D87984}" presName="ParentText" presStyleLbl="node1" presStyleIdx="2" presStyleCnt="4" custScaleX="139123" custLinFactNeighborX="-16358">
        <dgm:presLayoutVars>
          <dgm:chMax val="1"/>
          <dgm:chPref val="1"/>
          <dgm:bulletEnabled val="1"/>
        </dgm:presLayoutVars>
      </dgm:prSet>
      <dgm:spPr/>
    </dgm:pt>
    <dgm:pt modelId="{C50ADF90-6402-4F52-A593-23F0120C1792}" type="pres">
      <dgm:prSet presAssocID="{929147FD-368A-4CA2-8D7F-2DBF17D87984}" presName="ChildText" presStyleLbl="revTx" presStyleIdx="2" presStyleCnt="4" custScaleX="298427" custLinFactX="31338" custLinFactNeighborX="100000" custLinFactNeighborY="4252">
        <dgm:presLayoutVars>
          <dgm:chMax val="0"/>
          <dgm:chPref val="0"/>
          <dgm:bulletEnabled val="1"/>
        </dgm:presLayoutVars>
      </dgm:prSet>
      <dgm:spPr/>
    </dgm:pt>
    <dgm:pt modelId="{701ACAE4-C2E1-4AB0-A265-07CC2C273BB8}" type="pres">
      <dgm:prSet presAssocID="{2205E3C1-7304-4EFD-91DF-36B15B2F4F5D}" presName="sibTrans" presStyleCnt="0"/>
      <dgm:spPr/>
    </dgm:pt>
    <dgm:pt modelId="{98EF45B2-6439-4E0B-973B-3AA6B43E5AFB}" type="pres">
      <dgm:prSet presAssocID="{D8117770-5419-4170-B2AC-B0B7FC2A93E7}" presName="composite" presStyleCnt="0"/>
      <dgm:spPr/>
    </dgm:pt>
    <dgm:pt modelId="{1CCE71C0-EFE4-4458-9D84-30C30E3FD01E}" type="pres">
      <dgm:prSet presAssocID="{D8117770-5419-4170-B2AC-B0B7FC2A93E7}" presName="ParentText" presStyleLbl="node1" presStyleIdx="3" presStyleCnt="4" custScaleX="139123" custLinFactNeighborX="-26130">
        <dgm:presLayoutVars>
          <dgm:chMax val="1"/>
          <dgm:chPref val="1"/>
          <dgm:bulletEnabled val="1"/>
        </dgm:presLayoutVars>
      </dgm:prSet>
      <dgm:spPr/>
    </dgm:pt>
    <dgm:pt modelId="{435EE331-901F-4046-8E10-798DA104B92D}" type="pres">
      <dgm:prSet presAssocID="{D8117770-5419-4170-B2AC-B0B7FC2A93E7}" presName="FinalChildText" presStyleLbl="revTx" presStyleIdx="3" presStyleCnt="4" custScaleX="225807" custLinFactNeighborX="66031" custLinFactNeighborY="-1910">
        <dgm:presLayoutVars>
          <dgm:chMax val="0"/>
          <dgm:chPref val="0"/>
          <dgm:bulletEnabled val="1"/>
        </dgm:presLayoutVars>
      </dgm:prSet>
      <dgm:spPr/>
    </dgm:pt>
  </dgm:ptLst>
  <dgm:cxnLst>
    <dgm:cxn modelId="{E5961201-B11D-4C93-80C8-4FE7C57678FD}" type="presOf" srcId="{929147FD-368A-4CA2-8D7F-2DBF17D87984}" destId="{FE0B60F1-6C3A-4388-90C5-78BAA954E37D}" srcOrd="0" destOrd="0" presId="urn:microsoft.com/office/officeart/2005/8/layout/StepDownProcess"/>
    <dgm:cxn modelId="{BA37C016-B600-49FD-A345-DC259AD0D167}" srcId="{4D2784DD-E12D-4BD9-AA4B-BBB479D95653}" destId="{8F0E9AAE-19CC-4CD0-95C2-B94F2B6F6F0B}" srcOrd="0" destOrd="0" parTransId="{CD3C0B82-FA77-43E0-B40A-95FF47D92739}" sibTransId="{0A6D912E-8AD2-4B5F-8857-61E1D75789FE}"/>
    <dgm:cxn modelId="{8ECB112E-34C8-498C-A258-3B3183314C90}" srcId="{ADB84C1D-471B-4792-8E11-0A9368E5F874}" destId="{B1DB2860-BA68-45D4-B8C8-29B10EB099BD}" srcOrd="2" destOrd="0" parTransId="{4F380FCE-C927-421C-9B53-ECA2A2639C18}" sibTransId="{55D1DA08-909E-46BA-BFFB-8CCA148F2D9E}"/>
    <dgm:cxn modelId="{0426483D-9002-4D3E-9261-3124818C9439}" type="presOf" srcId="{458DAA52-7412-4B15-AB20-A3E91FB5207C}" destId="{435EE331-901F-4046-8E10-798DA104B92D}" srcOrd="0" destOrd="1" presId="urn:microsoft.com/office/officeart/2005/8/layout/StepDownProcess"/>
    <dgm:cxn modelId="{E559FB5D-171D-4924-A9FE-7B7BB9F6EC84}" type="presOf" srcId="{3016F33D-141A-4313-813C-3672EA2D5952}" destId="{C50ADF90-6402-4F52-A593-23F0120C1792}" srcOrd="0" destOrd="0" presId="urn:microsoft.com/office/officeart/2005/8/layout/StepDownProcess"/>
    <dgm:cxn modelId="{83998161-021F-4062-8138-43B55A259024}" srcId="{929147FD-368A-4CA2-8D7F-2DBF17D87984}" destId="{3016F33D-141A-4313-813C-3672EA2D5952}" srcOrd="0" destOrd="0" parTransId="{8835AD54-DA53-4C5D-9287-0F0F7FC6098D}" sibTransId="{E91A0C9D-831F-475E-A881-E949E99CD311}"/>
    <dgm:cxn modelId="{56498C45-4F36-4128-8D6B-F9BE5EE309DA}" srcId="{4D2784DD-E12D-4BD9-AA4B-BBB479D95653}" destId="{D8117770-5419-4170-B2AC-B0B7FC2A93E7}" srcOrd="3" destOrd="0" parTransId="{04113FF7-F905-4DE0-B2B5-6E1BA508E4AB}" sibTransId="{DBA2DF26-5A5E-473C-A1BC-6D722E07ABFD}"/>
    <dgm:cxn modelId="{8574BA67-10D5-46A5-8034-A270760B8A34}" srcId="{4D2784DD-E12D-4BD9-AA4B-BBB479D95653}" destId="{ADB84C1D-471B-4792-8E11-0A9368E5F874}" srcOrd="1" destOrd="0" parTransId="{A692850C-E7F9-45C8-BB1B-024FB431F6E1}" sibTransId="{BE7676DA-E0C7-4304-B7AE-7B624BB364AD}"/>
    <dgm:cxn modelId="{3946E048-09EB-47AC-A79D-895EB0BCFCDA}" srcId="{929147FD-368A-4CA2-8D7F-2DBF17D87984}" destId="{BE380366-6003-4B79-BE54-AB371D295E7E}" srcOrd="1" destOrd="0" parTransId="{096050D4-B595-4CBE-956D-CDE69F80EFEF}" sibTransId="{C2BC2AB0-E7C1-4771-9480-01EE0147F288}"/>
    <dgm:cxn modelId="{EC1D986C-848A-483E-BF86-32B4EB2015E5}" type="presOf" srcId="{B1DB2860-BA68-45D4-B8C8-29B10EB099BD}" destId="{D1C7ED9B-FBE3-4BA5-8D39-1A3545B0D1A6}" srcOrd="0" destOrd="2" presId="urn:microsoft.com/office/officeart/2005/8/layout/StepDownProcess"/>
    <dgm:cxn modelId="{C2D5A34F-10A3-476E-9177-C66E81BFFEBB}" srcId="{D8117770-5419-4170-B2AC-B0B7FC2A93E7}" destId="{9D7DAC77-1544-457C-BDD2-E2F625132ED5}" srcOrd="0" destOrd="0" parTransId="{70E2230B-D947-43ED-96E5-E5F9951BF1D8}" sibTransId="{D37F1DBF-493B-45A1-8939-E413090ED048}"/>
    <dgm:cxn modelId="{70366D70-2E16-4EF6-8DD8-876990C86BE5}" type="presOf" srcId="{BE380366-6003-4B79-BE54-AB371D295E7E}" destId="{C50ADF90-6402-4F52-A593-23F0120C1792}" srcOrd="0" destOrd="1" presId="urn:microsoft.com/office/officeart/2005/8/layout/StepDownProcess"/>
    <dgm:cxn modelId="{93A75B72-5ACB-42C0-BFC5-E93C04F71EF2}" type="presOf" srcId="{9BF64A80-54B6-4D66-8036-C0DA2F223BA7}" destId="{030FE696-FA6D-4C87-8B61-B2716133AE64}" srcOrd="0" destOrd="1" presId="urn:microsoft.com/office/officeart/2005/8/layout/StepDownProcess"/>
    <dgm:cxn modelId="{91793377-D081-49FE-BADB-A09AA60D4A7A}" type="presOf" srcId="{ADB84C1D-471B-4792-8E11-0A9368E5F874}" destId="{51765FC8-D512-40CC-ADDF-10AE36A5F8AE}" srcOrd="0" destOrd="0" presId="urn:microsoft.com/office/officeart/2005/8/layout/StepDownProcess"/>
    <dgm:cxn modelId="{F50FB578-F5B2-4CDB-BC7A-B068269E6589}" srcId="{8F0E9AAE-19CC-4CD0-95C2-B94F2B6F6F0B}" destId="{9BF64A80-54B6-4D66-8036-C0DA2F223BA7}" srcOrd="1" destOrd="0" parTransId="{48DB2816-9605-4C8A-8C65-37A64BF809D9}" sibTransId="{77CF63E3-B691-4AFE-8A0A-926E292887AC}"/>
    <dgm:cxn modelId="{06F3617E-D0D1-474F-A3DB-DB26B5A961BA}" srcId="{8F0E9AAE-19CC-4CD0-95C2-B94F2B6F6F0B}" destId="{D4B0760C-84FE-4EB7-8C6A-726EC63584A3}" srcOrd="0" destOrd="0" parTransId="{DE007A4C-77BF-48E7-9F6C-27BBC9314231}" sibTransId="{E1D0DCFE-6D84-4D62-9E1E-48ADCFDE960C}"/>
    <dgm:cxn modelId="{907977A1-DFC9-499E-8E8A-E6D9E59D5A56}" srcId="{ADB84C1D-471B-4792-8E11-0A9368E5F874}" destId="{BA18F440-9D46-45CC-9B0E-839FFD60A2E7}" srcOrd="1" destOrd="0" parTransId="{5E6D5D00-4839-49A7-A76C-CAA84B24E3CA}" sibTransId="{D1F3A473-6CCC-456F-B777-D35317C0AAFF}"/>
    <dgm:cxn modelId="{6D8E36AB-00E9-41C5-9E32-3B171AFFE3F3}" type="presOf" srcId="{D4B0760C-84FE-4EB7-8C6A-726EC63584A3}" destId="{030FE696-FA6D-4C87-8B61-B2716133AE64}" srcOrd="0" destOrd="0" presId="urn:microsoft.com/office/officeart/2005/8/layout/StepDownProcess"/>
    <dgm:cxn modelId="{AF9AF3AB-C6D3-4053-966F-66230059613A}" type="presOf" srcId="{D1A3313F-F304-4438-80F1-FC04DCF08A4F}" destId="{435EE331-901F-4046-8E10-798DA104B92D}" srcOrd="0" destOrd="2" presId="urn:microsoft.com/office/officeart/2005/8/layout/StepDownProcess"/>
    <dgm:cxn modelId="{DAD632AC-06DB-4033-B053-B196D6A25C14}" type="presOf" srcId="{4D2784DD-E12D-4BD9-AA4B-BBB479D95653}" destId="{E92CBDF1-66BC-4631-B180-F8189A00EC7A}" srcOrd="0" destOrd="0" presId="urn:microsoft.com/office/officeart/2005/8/layout/StepDownProcess"/>
    <dgm:cxn modelId="{233E3FB9-5CD6-4F2F-B227-2F49CE040B5C}" srcId="{D8117770-5419-4170-B2AC-B0B7FC2A93E7}" destId="{458DAA52-7412-4B15-AB20-A3E91FB5207C}" srcOrd="1" destOrd="0" parTransId="{9AE003C7-83DA-4B5D-A478-A0297C6E4878}" sibTransId="{F17961D6-6AF8-4B0C-A837-5F38585860E8}"/>
    <dgm:cxn modelId="{F38FE9BC-6503-4F37-BCDD-AE2805960D3F}" type="presOf" srcId="{D8117770-5419-4170-B2AC-B0B7FC2A93E7}" destId="{1CCE71C0-EFE4-4458-9D84-30C30E3FD01E}" srcOrd="0" destOrd="0" presId="urn:microsoft.com/office/officeart/2005/8/layout/StepDownProcess"/>
    <dgm:cxn modelId="{E1C98AC1-A985-47C6-96D6-3D04671FCEE0}" srcId="{D8117770-5419-4170-B2AC-B0B7FC2A93E7}" destId="{D1A3313F-F304-4438-80F1-FC04DCF08A4F}" srcOrd="2" destOrd="0" parTransId="{589085C7-7E55-4B24-84E3-AF54FACC6A4C}" sibTransId="{F11584D7-E8FC-4A6B-B0B3-63C3A033F220}"/>
    <dgm:cxn modelId="{FE2C74CD-3CD8-4BA5-8B85-948EDE3F3E56}" type="presOf" srcId="{9D7DAC77-1544-457C-BDD2-E2F625132ED5}" destId="{435EE331-901F-4046-8E10-798DA104B92D}" srcOrd="0" destOrd="0" presId="urn:microsoft.com/office/officeart/2005/8/layout/StepDownProcess"/>
    <dgm:cxn modelId="{311091CD-0436-446C-9637-A7AF4FC40C45}" srcId="{4D2784DD-E12D-4BD9-AA4B-BBB479D95653}" destId="{929147FD-368A-4CA2-8D7F-2DBF17D87984}" srcOrd="2" destOrd="0" parTransId="{B2D938FA-2D94-439F-8298-B73DF3D8349E}" sibTransId="{2205E3C1-7304-4EFD-91DF-36B15B2F4F5D}"/>
    <dgm:cxn modelId="{06C597CF-D6E5-44AC-B20E-9DF540DD98EF}" type="presOf" srcId="{788E4C5D-62C8-4E24-8A28-338FE283AC07}" destId="{D1C7ED9B-FBE3-4BA5-8D39-1A3545B0D1A6}" srcOrd="0" destOrd="0" presId="urn:microsoft.com/office/officeart/2005/8/layout/StepDownProcess"/>
    <dgm:cxn modelId="{67D64EE9-EB8C-4BF9-854A-DDBC69B18FD7}" type="presOf" srcId="{8F0E9AAE-19CC-4CD0-95C2-B94F2B6F6F0B}" destId="{5523B23D-3A43-4C42-807C-D50E2ABD53FC}" srcOrd="0" destOrd="0" presId="urn:microsoft.com/office/officeart/2005/8/layout/StepDownProcess"/>
    <dgm:cxn modelId="{DF134AEA-E76C-49E7-9EDD-14DB6AC30E72}" type="presOf" srcId="{BA18F440-9D46-45CC-9B0E-839FFD60A2E7}" destId="{D1C7ED9B-FBE3-4BA5-8D39-1A3545B0D1A6}" srcOrd="0" destOrd="1" presId="urn:microsoft.com/office/officeart/2005/8/layout/StepDownProcess"/>
    <dgm:cxn modelId="{27F36AFB-6E9B-485D-B842-F9C06A452A3B}" srcId="{ADB84C1D-471B-4792-8E11-0A9368E5F874}" destId="{788E4C5D-62C8-4E24-8A28-338FE283AC07}" srcOrd="0" destOrd="0" parTransId="{8C05D8F2-5CAF-426B-9E15-2E7072606364}" sibTransId="{8298F751-7245-4D65-82AB-F0BE52D952B2}"/>
    <dgm:cxn modelId="{AD6955D1-E91B-4A51-A0A4-7D45C0FA3714}" type="presParOf" srcId="{E92CBDF1-66BC-4631-B180-F8189A00EC7A}" destId="{FEA5A807-3E8A-4CE3-910A-0F0C3E87272E}" srcOrd="0" destOrd="0" presId="urn:microsoft.com/office/officeart/2005/8/layout/StepDownProcess"/>
    <dgm:cxn modelId="{3C7B6B92-E40F-4D11-B034-93DB2777230D}" type="presParOf" srcId="{FEA5A807-3E8A-4CE3-910A-0F0C3E87272E}" destId="{C25793E1-5A92-4566-AD13-0B3C9D623173}" srcOrd="0" destOrd="0" presId="urn:microsoft.com/office/officeart/2005/8/layout/StepDownProcess"/>
    <dgm:cxn modelId="{EDCB1E93-0817-4203-9169-2397B100C576}" type="presParOf" srcId="{FEA5A807-3E8A-4CE3-910A-0F0C3E87272E}" destId="{5523B23D-3A43-4C42-807C-D50E2ABD53FC}" srcOrd="1" destOrd="0" presId="urn:microsoft.com/office/officeart/2005/8/layout/StepDownProcess"/>
    <dgm:cxn modelId="{91F6ECA3-196A-4DC8-99BD-FFFFEF549070}" type="presParOf" srcId="{FEA5A807-3E8A-4CE3-910A-0F0C3E87272E}" destId="{030FE696-FA6D-4C87-8B61-B2716133AE64}" srcOrd="2" destOrd="0" presId="urn:microsoft.com/office/officeart/2005/8/layout/StepDownProcess"/>
    <dgm:cxn modelId="{FB7A4FAE-669C-49FC-8254-6CB9EF6EFE3F}" type="presParOf" srcId="{E92CBDF1-66BC-4631-B180-F8189A00EC7A}" destId="{EFC1863E-D368-4D3C-9AB6-69D18A108B99}" srcOrd="1" destOrd="0" presId="urn:microsoft.com/office/officeart/2005/8/layout/StepDownProcess"/>
    <dgm:cxn modelId="{E70F501C-F4C5-4BC7-A0D1-DE39ED420EA5}" type="presParOf" srcId="{E92CBDF1-66BC-4631-B180-F8189A00EC7A}" destId="{20391F41-75C8-4ACB-B9A0-A852E571EBD3}" srcOrd="2" destOrd="0" presId="urn:microsoft.com/office/officeart/2005/8/layout/StepDownProcess"/>
    <dgm:cxn modelId="{C3299264-BCF6-48BB-AC4F-AE87090B129A}" type="presParOf" srcId="{20391F41-75C8-4ACB-B9A0-A852E571EBD3}" destId="{D7461836-A258-4966-978C-B4E041EFFA6F}" srcOrd="0" destOrd="0" presId="urn:microsoft.com/office/officeart/2005/8/layout/StepDownProcess"/>
    <dgm:cxn modelId="{54BAAE20-ADD6-4F49-906E-FE317A0B1492}" type="presParOf" srcId="{20391F41-75C8-4ACB-B9A0-A852E571EBD3}" destId="{51765FC8-D512-40CC-ADDF-10AE36A5F8AE}" srcOrd="1" destOrd="0" presId="urn:microsoft.com/office/officeart/2005/8/layout/StepDownProcess"/>
    <dgm:cxn modelId="{1FB69B71-4789-4CA1-AF23-3C5281F33F8E}" type="presParOf" srcId="{20391F41-75C8-4ACB-B9A0-A852E571EBD3}" destId="{D1C7ED9B-FBE3-4BA5-8D39-1A3545B0D1A6}" srcOrd="2" destOrd="0" presId="urn:microsoft.com/office/officeart/2005/8/layout/StepDownProcess"/>
    <dgm:cxn modelId="{38544072-A302-4167-9924-C3260A220E1A}" type="presParOf" srcId="{E92CBDF1-66BC-4631-B180-F8189A00EC7A}" destId="{16BFAC19-A242-414A-8442-6518489B65AE}" srcOrd="3" destOrd="0" presId="urn:microsoft.com/office/officeart/2005/8/layout/StepDownProcess"/>
    <dgm:cxn modelId="{6636CC2B-DBF8-42FC-9413-99B5E255A80B}" type="presParOf" srcId="{E92CBDF1-66BC-4631-B180-F8189A00EC7A}" destId="{DC53224A-0281-4F34-9489-56E21D41E6D6}" srcOrd="4" destOrd="0" presId="urn:microsoft.com/office/officeart/2005/8/layout/StepDownProcess"/>
    <dgm:cxn modelId="{ACE7B942-D7A1-412F-B774-F55EC237A875}" type="presParOf" srcId="{DC53224A-0281-4F34-9489-56E21D41E6D6}" destId="{A766D497-84D1-450A-92F1-72D58A6FB12D}" srcOrd="0" destOrd="0" presId="urn:microsoft.com/office/officeart/2005/8/layout/StepDownProcess"/>
    <dgm:cxn modelId="{4AE6F984-8883-4A31-A020-29AF6BADBEAC}" type="presParOf" srcId="{DC53224A-0281-4F34-9489-56E21D41E6D6}" destId="{FE0B60F1-6C3A-4388-90C5-78BAA954E37D}" srcOrd="1" destOrd="0" presId="urn:microsoft.com/office/officeart/2005/8/layout/StepDownProcess"/>
    <dgm:cxn modelId="{B26B8084-A1D0-41DE-8DB0-E13BD526ED60}" type="presParOf" srcId="{DC53224A-0281-4F34-9489-56E21D41E6D6}" destId="{C50ADF90-6402-4F52-A593-23F0120C1792}" srcOrd="2" destOrd="0" presId="urn:microsoft.com/office/officeart/2005/8/layout/StepDownProcess"/>
    <dgm:cxn modelId="{92F729D7-E2B7-4F88-8513-BA62C6040DF2}" type="presParOf" srcId="{E92CBDF1-66BC-4631-B180-F8189A00EC7A}" destId="{701ACAE4-C2E1-4AB0-A265-07CC2C273BB8}" srcOrd="5" destOrd="0" presId="urn:microsoft.com/office/officeart/2005/8/layout/StepDownProcess"/>
    <dgm:cxn modelId="{8E156260-0450-4AEA-84B2-84A9C233D72A}" type="presParOf" srcId="{E92CBDF1-66BC-4631-B180-F8189A00EC7A}" destId="{98EF45B2-6439-4E0B-973B-3AA6B43E5AFB}" srcOrd="6" destOrd="0" presId="urn:microsoft.com/office/officeart/2005/8/layout/StepDownProcess"/>
    <dgm:cxn modelId="{DD876E62-1A27-449A-9012-2001E30738E3}" type="presParOf" srcId="{98EF45B2-6439-4E0B-973B-3AA6B43E5AFB}" destId="{1CCE71C0-EFE4-4458-9D84-30C30E3FD01E}" srcOrd="0" destOrd="0" presId="urn:microsoft.com/office/officeart/2005/8/layout/StepDownProcess"/>
    <dgm:cxn modelId="{5B48A95B-6B3C-4783-8884-7C76CB0C0FFD}" type="presParOf" srcId="{98EF45B2-6439-4E0B-973B-3AA6B43E5AFB}" destId="{435EE331-901F-4046-8E10-798DA104B92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FE17F-D2D1-4368-A6FD-9F5ED9CF079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BAD3B97-380E-4062-B40C-C45991D173D3}">
      <dgm:prSet phldrT="[Текст]"/>
      <dgm:spPr/>
      <dgm:t>
        <a:bodyPr/>
        <a:lstStyle/>
        <a:p>
          <a:r>
            <a:rPr lang="en-US" dirty="0"/>
            <a:t>543 </a:t>
          </a:r>
          <a:r>
            <a:rPr lang="ru-RU" dirty="0"/>
            <a:t>млн. лет назад: несколько видов живых существ</a:t>
          </a:r>
        </a:p>
      </dgm:t>
    </dgm:pt>
    <dgm:pt modelId="{DF596E37-5013-4839-95B1-F0E023D18E34}" type="parTrans" cxnId="{44FB18BF-D38E-4AF6-B0DF-E90D5EB6EB60}">
      <dgm:prSet/>
      <dgm:spPr/>
      <dgm:t>
        <a:bodyPr/>
        <a:lstStyle/>
        <a:p>
          <a:endParaRPr lang="ru-RU"/>
        </a:p>
      </dgm:t>
    </dgm:pt>
    <dgm:pt modelId="{1F7840CA-0363-4914-8C29-0437568CF00E}" type="sibTrans" cxnId="{44FB18BF-D38E-4AF6-B0DF-E90D5EB6EB60}">
      <dgm:prSet/>
      <dgm:spPr/>
      <dgm:t>
        <a:bodyPr/>
        <a:lstStyle/>
        <a:p>
          <a:endParaRPr lang="ru-RU"/>
        </a:p>
      </dgm:t>
    </dgm:pt>
    <dgm:pt modelId="{41F0693B-DCA3-4F32-8ECD-5EAB2F428727}">
      <dgm:prSet phldrT="[Текст]"/>
      <dgm:spPr/>
      <dgm:t>
        <a:bodyPr/>
        <a:lstStyle/>
        <a:p>
          <a:r>
            <a:rPr lang="ru-RU" dirty="0"/>
            <a:t>540 млн. лет назад: сотни тысяч видов</a:t>
          </a:r>
        </a:p>
      </dgm:t>
    </dgm:pt>
    <dgm:pt modelId="{42E3D3C9-41D8-42A9-AC4C-682646E4E88D}" type="parTrans" cxnId="{BC934F11-C698-46CC-A8A6-8FE2D781F32B}">
      <dgm:prSet/>
      <dgm:spPr/>
      <dgm:t>
        <a:bodyPr/>
        <a:lstStyle/>
        <a:p>
          <a:endParaRPr lang="ru-RU"/>
        </a:p>
      </dgm:t>
    </dgm:pt>
    <dgm:pt modelId="{9BF2BD0A-4692-4542-9DEA-52916C545A7C}" type="sibTrans" cxnId="{BC934F11-C698-46CC-A8A6-8FE2D781F32B}">
      <dgm:prSet/>
      <dgm:spPr/>
      <dgm:t>
        <a:bodyPr/>
        <a:lstStyle/>
        <a:p>
          <a:endParaRPr lang="ru-RU"/>
        </a:p>
      </dgm:t>
    </dgm:pt>
    <dgm:pt modelId="{3CDBA9BA-24DA-4256-B55F-F1BA99D82341}" type="pres">
      <dgm:prSet presAssocID="{01AFE17F-D2D1-4368-A6FD-9F5ED9CF0798}" presName="CompostProcess" presStyleCnt="0">
        <dgm:presLayoutVars>
          <dgm:dir/>
          <dgm:resizeHandles val="exact"/>
        </dgm:presLayoutVars>
      </dgm:prSet>
      <dgm:spPr/>
    </dgm:pt>
    <dgm:pt modelId="{32B47035-0DE1-4BAB-A01D-FDE8F2844B58}" type="pres">
      <dgm:prSet presAssocID="{01AFE17F-D2D1-4368-A6FD-9F5ED9CF0798}" presName="arrow" presStyleLbl="bgShp" presStyleIdx="0" presStyleCnt="1"/>
      <dgm:spPr/>
    </dgm:pt>
    <dgm:pt modelId="{DD89F6A5-375B-4F16-8702-5D6D64997F8E}" type="pres">
      <dgm:prSet presAssocID="{01AFE17F-D2D1-4368-A6FD-9F5ED9CF0798}" presName="linearProcess" presStyleCnt="0"/>
      <dgm:spPr/>
    </dgm:pt>
    <dgm:pt modelId="{65FF32F4-1DE4-4B0F-AF42-8A742F6B9233}" type="pres">
      <dgm:prSet presAssocID="{8BAD3B97-380E-4062-B40C-C45991D173D3}" presName="textNode" presStyleLbl="node1" presStyleIdx="0" presStyleCnt="2" custLinFactX="-33452" custLinFactNeighborX="-100000" custLinFactNeighborY="-1334">
        <dgm:presLayoutVars>
          <dgm:bulletEnabled val="1"/>
        </dgm:presLayoutVars>
      </dgm:prSet>
      <dgm:spPr/>
    </dgm:pt>
    <dgm:pt modelId="{A1625C27-D8AF-42B6-A868-604A2E65531A}" type="pres">
      <dgm:prSet presAssocID="{1F7840CA-0363-4914-8C29-0437568CF00E}" presName="sibTrans" presStyleCnt="0"/>
      <dgm:spPr/>
    </dgm:pt>
    <dgm:pt modelId="{4568BD67-B845-49F7-8904-F8C2A04E3179}" type="pres">
      <dgm:prSet presAssocID="{41F0693B-DCA3-4F32-8ECD-5EAB2F428727}" presName="textNode" presStyleLbl="node1" presStyleIdx="1" presStyleCnt="2" custLinFactX="32462" custLinFactNeighborX="100000" custLinFactNeighborY="-2565">
        <dgm:presLayoutVars>
          <dgm:bulletEnabled val="1"/>
        </dgm:presLayoutVars>
      </dgm:prSet>
      <dgm:spPr/>
    </dgm:pt>
  </dgm:ptLst>
  <dgm:cxnLst>
    <dgm:cxn modelId="{BC934F11-C698-46CC-A8A6-8FE2D781F32B}" srcId="{01AFE17F-D2D1-4368-A6FD-9F5ED9CF0798}" destId="{41F0693B-DCA3-4F32-8ECD-5EAB2F428727}" srcOrd="1" destOrd="0" parTransId="{42E3D3C9-41D8-42A9-AC4C-682646E4E88D}" sibTransId="{9BF2BD0A-4692-4542-9DEA-52916C545A7C}"/>
    <dgm:cxn modelId="{2DD05E2B-2B18-4B89-8B7C-B8B05B13F8F9}" type="presOf" srcId="{41F0693B-DCA3-4F32-8ECD-5EAB2F428727}" destId="{4568BD67-B845-49F7-8904-F8C2A04E3179}" srcOrd="0" destOrd="0" presId="urn:microsoft.com/office/officeart/2005/8/layout/hProcess9"/>
    <dgm:cxn modelId="{AAF0A171-F2F1-4021-AAF9-7BAA23632D32}" type="presOf" srcId="{01AFE17F-D2D1-4368-A6FD-9F5ED9CF0798}" destId="{3CDBA9BA-24DA-4256-B55F-F1BA99D82341}" srcOrd="0" destOrd="0" presId="urn:microsoft.com/office/officeart/2005/8/layout/hProcess9"/>
    <dgm:cxn modelId="{22414B96-9094-4597-9344-C3FBF315353B}" type="presOf" srcId="{8BAD3B97-380E-4062-B40C-C45991D173D3}" destId="{65FF32F4-1DE4-4B0F-AF42-8A742F6B9233}" srcOrd="0" destOrd="0" presId="urn:microsoft.com/office/officeart/2005/8/layout/hProcess9"/>
    <dgm:cxn modelId="{44FB18BF-D38E-4AF6-B0DF-E90D5EB6EB60}" srcId="{01AFE17F-D2D1-4368-A6FD-9F5ED9CF0798}" destId="{8BAD3B97-380E-4062-B40C-C45991D173D3}" srcOrd="0" destOrd="0" parTransId="{DF596E37-5013-4839-95B1-F0E023D18E34}" sibTransId="{1F7840CA-0363-4914-8C29-0437568CF00E}"/>
    <dgm:cxn modelId="{20A91E76-2D68-44D8-9EDE-41E4E6F05C3C}" type="presParOf" srcId="{3CDBA9BA-24DA-4256-B55F-F1BA99D82341}" destId="{32B47035-0DE1-4BAB-A01D-FDE8F2844B58}" srcOrd="0" destOrd="0" presId="urn:microsoft.com/office/officeart/2005/8/layout/hProcess9"/>
    <dgm:cxn modelId="{CC8A0F23-30D8-41D4-8B33-7B693191282E}" type="presParOf" srcId="{3CDBA9BA-24DA-4256-B55F-F1BA99D82341}" destId="{DD89F6A5-375B-4F16-8702-5D6D64997F8E}" srcOrd="1" destOrd="0" presId="urn:microsoft.com/office/officeart/2005/8/layout/hProcess9"/>
    <dgm:cxn modelId="{2941A16F-639F-4134-9F15-4A0AB780EC44}" type="presParOf" srcId="{DD89F6A5-375B-4F16-8702-5D6D64997F8E}" destId="{65FF32F4-1DE4-4B0F-AF42-8A742F6B9233}" srcOrd="0" destOrd="0" presId="urn:microsoft.com/office/officeart/2005/8/layout/hProcess9"/>
    <dgm:cxn modelId="{7EDE3532-A310-4211-AD58-41391570EB5D}" type="presParOf" srcId="{DD89F6A5-375B-4F16-8702-5D6D64997F8E}" destId="{A1625C27-D8AF-42B6-A868-604A2E65531A}" srcOrd="1" destOrd="0" presId="urn:microsoft.com/office/officeart/2005/8/layout/hProcess9"/>
    <dgm:cxn modelId="{1F9CBC4F-EE75-4329-BD01-FC4FAEE77ABF}" type="presParOf" srcId="{DD89F6A5-375B-4F16-8702-5D6D64997F8E}" destId="{4568BD67-B845-49F7-8904-F8C2A04E317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4275F3-3A33-4716-86B2-90520E477F0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1A3BC84C-C800-40F4-B1AE-9FF8E929DDA7}">
      <dgm:prSet phldrT="[Текст]"/>
      <dgm:spPr/>
      <dgm:t>
        <a:bodyPr/>
        <a:lstStyle/>
        <a:p>
          <a:r>
            <a:rPr lang="ru-RU" dirty="0"/>
            <a:t>Изобретение транзистора (1948)</a:t>
          </a:r>
        </a:p>
      </dgm:t>
    </dgm:pt>
    <dgm:pt modelId="{6BC4A6F6-0AF0-492D-A929-0A27996E9405}" type="parTrans" cxnId="{DF3D7147-D368-40DA-8286-541AB50B4B87}">
      <dgm:prSet/>
      <dgm:spPr/>
      <dgm:t>
        <a:bodyPr/>
        <a:lstStyle/>
        <a:p>
          <a:endParaRPr lang="ru-RU"/>
        </a:p>
      </dgm:t>
    </dgm:pt>
    <dgm:pt modelId="{0EB1B7F4-5BB3-4FA4-9BDD-5BD130584369}" type="sibTrans" cxnId="{DF3D7147-D368-40DA-8286-541AB50B4B87}">
      <dgm:prSet/>
      <dgm:spPr/>
      <dgm:t>
        <a:bodyPr/>
        <a:lstStyle/>
        <a:p>
          <a:endParaRPr lang="ru-RU"/>
        </a:p>
      </dgm:t>
    </dgm:pt>
    <dgm:pt modelId="{6706B4C9-C8A4-4D51-AF7B-9C2D6D660DAD}">
      <dgm:prSet phldrT="[Текст]"/>
      <dgm:spPr/>
      <dgm:t>
        <a:bodyPr/>
        <a:lstStyle/>
        <a:p>
          <a:r>
            <a:rPr lang="ru-RU" dirty="0"/>
            <a:t>Появление высокоуровневых языков программирования (1950 – 1960)</a:t>
          </a:r>
        </a:p>
      </dgm:t>
    </dgm:pt>
    <dgm:pt modelId="{5C133B19-9330-4266-AE08-1934C3E6867B}" type="parTrans" cxnId="{751D6E41-F915-4949-936F-F2B0A0650481}">
      <dgm:prSet/>
      <dgm:spPr/>
      <dgm:t>
        <a:bodyPr/>
        <a:lstStyle/>
        <a:p>
          <a:endParaRPr lang="ru-RU"/>
        </a:p>
      </dgm:t>
    </dgm:pt>
    <dgm:pt modelId="{ED23EB32-92AC-4D6B-958F-26DCA6D450A8}" type="sibTrans" cxnId="{751D6E41-F915-4949-936F-F2B0A0650481}">
      <dgm:prSet/>
      <dgm:spPr/>
      <dgm:t>
        <a:bodyPr/>
        <a:lstStyle/>
        <a:p>
          <a:endParaRPr lang="ru-RU"/>
        </a:p>
      </dgm:t>
    </dgm:pt>
    <dgm:pt modelId="{BBF80032-5664-495F-91E1-58F932A1D4D1}">
      <dgm:prSet phldrT="[Текст]"/>
      <dgm:spPr/>
      <dgm:t>
        <a:bodyPr/>
        <a:lstStyle/>
        <a:p>
          <a:r>
            <a:rPr lang="ru-RU" dirty="0"/>
            <a:t>Изобретение интегральной микросхемы (1958)</a:t>
          </a:r>
        </a:p>
      </dgm:t>
    </dgm:pt>
    <dgm:pt modelId="{9B793835-D467-46F0-924A-46E24353E552}" type="parTrans" cxnId="{A463080E-03E6-4C2C-90C4-416B7FA0F5E5}">
      <dgm:prSet/>
      <dgm:spPr/>
      <dgm:t>
        <a:bodyPr/>
        <a:lstStyle/>
        <a:p>
          <a:endParaRPr lang="ru-RU"/>
        </a:p>
      </dgm:t>
    </dgm:pt>
    <dgm:pt modelId="{EAD41FB6-C763-48BD-B355-1244A6B40969}" type="sibTrans" cxnId="{A463080E-03E6-4C2C-90C4-416B7FA0F5E5}">
      <dgm:prSet/>
      <dgm:spPr/>
      <dgm:t>
        <a:bodyPr/>
        <a:lstStyle/>
        <a:p>
          <a:endParaRPr lang="ru-RU"/>
        </a:p>
      </dgm:t>
    </dgm:pt>
    <dgm:pt modelId="{04F2712D-CB17-4A7D-B609-D597F865D369}">
      <dgm:prSet phldrT="[Текст]"/>
      <dgm:spPr/>
      <dgm:t>
        <a:bodyPr/>
        <a:lstStyle/>
        <a:p>
          <a:r>
            <a:rPr lang="ru-RU" dirty="0"/>
            <a:t>Разработка ОС (1960-е)</a:t>
          </a:r>
        </a:p>
      </dgm:t>
    </dgm:pt>
    <dgm:pt modelId="{7D6395E4-7172-486A-BA1F-165CC02188CC}" type="parTrans" cxnId="{D3D1869F-019A-4F9B-AB14-8CF8DBC9A9D8}">
      <dgm:prSet/>
      <dgm:spPr/>
      <dgm:t>
        <a:bodyPr/>
        <a:lstStyle/>
        <a:p>
          <a:endParaRPr lang="ru-RU"/>
        </a:p>
      </dgm:t>
    </dgm:pt>
    <dgm:pt modelId="{4E5C0571-B4B0-4A66-8CAD-340F615B86E2}" type="sibTrans" cxnId="{D3D1869F-019A-4F9B-AB14-8CF8DBC9A9D8}">
      <dgm:prSet/>
      <dgm:spPr/>
      <dgm:t>
        <a:bodyPr/>
        <a:lstStyle/>
        <a:p>
          <a:endParaRPr lang="ru-RU"/>
        </a:p>
      </dgm:t>
    </dgm:pt>
    <dgm:pt modelId="{43ADB34F-DE6A-47EA-BCE3-735B7B2754BA}">
      <dgm:prSet phldrT="[Текст]"/>
      <dgm:spPr/>
      <dgm:t>
        <a:bodyPr/>
        <a:lstStyle/>
        <a:p>
          <a:r>
            <a:rPr lang="ru-RU" dirty="0"/>
            <a:t>Выход на рынок ПК </a:t>
          </a:r>
          <a:r>
            <a:rPr lang="en-US" dirty="0"/>
            <a:t>IBM (</a:t>
          </a:r>
          <a:r>
            <a:rPr lang="ru-RU" dirty="0"/>
            <a:t>1981)</a:t>
          </a:r>
        </a:p>
      </dgm:t>
    </dgm:pt>
    <dgm:pt modelId="{24CE467E-A466-4A08-AB84-6329249705FE}" type="parTrans" cxnId="{87CE3FA9-41BD-48E8-965B-F4DEA62C4D7B}">
      <dgm:prSet/>
      <dgm:spPr/>
      <dgm:t>
        <a:bodyPr/>
        <a:lstStyle/>
        <a:p>
          <a:endParaRPr lang="ru-RU"/>
        </a:p>
      </dgm:t>
    </dgm:pt>
    <dgm:pt modelId="{8B99312D-D1A1-4BF3-A49B-441AC3C65920}" type="sibTrans" cxnId="{87CE3FA9-41BD-48E8-965B-F4DEA62C4D7B}">
      <dgm:prSet/>
      <dgm:spPr/>
      <dgm:t>
        <a:bodyPr/>
        <a:lstStyle/>
        <a:p>
          <a:endParaRPr lang="ru-RU"/>
        </a:p>
      </dgm:t>
    </dgm:pt>
    <dgm:pt modelId="{A945CD0C-E4FE-450C-A35E-0EAA0263C092}" type="pres">
      <dgm:prSet presAssocID="{654275F3-3A33-4716-86B2-90520E477F03}" presName="arrowDiagram" presStyleCnt="0">
        <dgm:presLayoutVars>
          <dgm:chMax val="5"/>
          <dgm:dir/>
          <dgm:resizeHandles val="exact"/>
        </dgm:presLayoutVars>
      </dgm:prSet>
      <dgm:spPr/>
    </dgm:pt>
    <dgm:pt modelId="{C08FC90E-406E-43C8-8E57-89558F104E81}" type="pres">
      <dgm:prSet presAssocID="{654275F3-3A33-4716-86B2-90520E477F03}" presName="arrow" presStyleLbl="bgShp" presStyleIdx="0" presStyleCnt="1"/>
      <dgm:spPr/>
    </dgm:pt>
    <dgm:pt modelId="{D309558D-E8BF-4A90-A855-DA94982826B3}" type="pres">
      <dgm:prSet presAssocID="{654275F3-3A33-4716-86B2-90520E477F03}" presName="arrowDiagram5" presStyleCnt="0"/>
      <dgm:spPr/>
    </dgm:pt>
    <dgm:pt modelId="{D187DBA2-995E-419D-A010-2B9D22D59BAC}" type="pres">
      <dgm:prSet presAssocID="{1A3BC84C-C800-40F4-B1AE-9FF8E929DDA7}" presName="bullet5a" presStyleLbl="node1" presStyleIdx="0" presStyleCnt="5"/>
      <dgm:spPr/>
    </dgm:pt>
    <dgm:pt modelId="{B3F738CF-40C6-4450-A470-9BDD98616C7F}" type="pres">
      <dgm:prSet presAssocID="{1A3BC84C-C800-40F4-B1AE-9FF8E929DDA7}" presName="textBox5a" presStyleLbl="revTx" presStyleIdx="0" presStyleCnt="5">
        <dgm:presLayoutVars>
          <dgm:bulletEnabled val="1"/>
        </dgm:presLayoutVars>
      </dgm:prSet>
      <dgm:spPr/>
    </dgm:pt>
    <dgm:pt modelId="{1D656A33-A17D-4C1C-AF20-C43E0D9FFCBE}" type="pres">
      <dgm:prSet presAssocID="{6706B4C9-C8A4-4D51-AF7B-9C2D6D660DAD}" presName="bullet5b" presStyleLbl="node1" presStyleIdx="1" presStyleCnt="5"/>
      <dgm:spPr/>
    </dgm:pt>
    <dgm:pt modelId="{86A7EB46-832D-40F0-BD65-F460FC770319}" type="pres">
      <dgm:prSet presAssocID="{6706B4C9-C8A4-4D51-AF7B-9C2D6D660DAD}" presName="textBox5b" presStyleLbl="revTx" presStyleIdx="1" presStyleCnt="5">
        <dgm:presLayoutVars>
          <dgm:bulletEnabled val="1"/>
        </dgm:presLayoutVars>
      </dgm:prSet>
      <dgm:spPr/>
    </dgm:pt>
    <dgm:pt modelId="{8A01BE21-A59B-41BB-B64D-7B3E620CAE53}" type="pres">
      <dgm:prSet presAssocID="{BBF80032-5664-495F-91E1-58F932A1D4D1}" presName="bullet5c" presStyleLbl="node1" presStyleIdx="2" presStyleCnt="5"/>
      <dgm:spPr/>
    </dgm:pt>
    <dgm:pt modelId="{7BB9DB08-F5BC-4A14-B33D-3DB95C364A20}" type="pres">
      <dgm:prSet presAssocID="{BBF80032-5664-495F-91E1-58F932A1D4D1}" presName="textBox5c" presStyleLbl="revTx" presStyleIdx="2" presStyleCnt="5">
        <dgm:presLayoutVars>
          <dgm:bulletEnabled val="1"/>
        </dgm:presLayoutVars>
      </dgm:prSet>
      <dgm:spPr/>
    </dgm:pt>
    <dgm:pt modelId="{4B99ABE9-D392-4174-ADD1-D2BB765C9BDB}" type="pres">
      <dgm:prSet presAssocID="{04F2712D-CB17-4A7D-B609-D597F865D369}" presName="bullet5d" presStyleLbl="node1" presStyleIdx="3" presStyleCnt="5"/>
      <dgm:spPr/>
    </dgm:pt>
    <dgm:pt modelId="{6ED98B56-0B28-422C-AAFF-B4E92AF62E70}" type="pres">
      <dgm:prSet presAssocID="{04F2712D-CB17-4A7D-B609-D597F865D369}" presName="textBox5d" presStyleLbl="revTx" presStyleIdx="3" presStyleCnt="5" custScaleX="111066" custLinFactNeighborX="3856">
        <dgm:presLayoutVars>
          <dgm:bulletEnabled val="1"/>
        </dgm:presLayoutVars>
      </dgm:prSet>
      <dgm:spPr/>
    </dgm:pt>
    <dgm:pt modelId="{3AA1FC10-6D97-4F5B-BBEC-149192E0E7F7}" type="pres">
      <dgm:prSet presAssocID="{43ADB34F-DE6A-47EA-BCE3-735B7B2754BA}" presName="bullet5e" presStyleLbl="node1" presStyleIdx="4" presStyleCnt="5"/>
      <dgm:spPr/>
    </dgm:pt>
    <dgm:pt modelId="{0C6C9BCB-EA15-4D34-BE0D-F5FF62614CB7}" type="pres">
      <dgm:prSet presAssocID="{43ADB34F-DE6A-47EA-BCE3-735B7B2754BA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463080E-03E6-4C2C-90C4-416B7FA0F5E5}" srcId="{654275F3-3A33-4716-86B2-90520E477F03}" destId="{BBF80032-5664-495F-91E1-58F932A1D4D1}" srcOrd="2" destOrd="0" parTransId="{9B793835-D467-46F0-924A-46E24353E552}" sibTransId="{EAD41FB6-C763-48BD-B355-1244A6B40969}"/>
    <dgm:cxn modelId="{258DB224-FC37-400F-9D82-071AEB9623B8}" type="presOf" srcId="{43ADB34F-DE6A-47EA-BCE3-735B7B2754BA}" destId="{0C6C9BCB-EA15-4D34-BE0D-F5FF62614CB7}" srcOrd="0" destOrd="0" presId="urn:microsoft.com/office/officeart/2005/8/layout/arrow2"/>
    <dgm:cxn modelId="{F596D230-1A17-4DA1-A87E-C6E88005BB75}" type="presOf" srcId="{BBF80032-5664-495F-91E1-58F932A1D4D1}" destId="{7BB9DB08-F5BC-4A14-B33D-3DB95C364A20}" srcOrd="0" destOrd="0" presId="urn:microsoft.com/office/officeart/2005/8/layout/arrow2"/>
    <dgm:cxn modelId="{751D6E41-F915-4949-936F-F2B0A0650481}" srcId="{654275F3-3A33-4716-86B2-90520E477F03}" destId="{6706B4C9-C8A4-4D51-AF7B-9C2D6D660DAD}" srcOrd="1" destOrd="0" parTransId="{5C133B19-9330-4266-AE08-1934C3E6867B}" sibTransId="{ED23EB32-92AC-4D6B-958F-26DCA6D450A8}"/>
    <dgm:cxn modelId="{DF3D7147-D368-40DA-8286-541AB50B4B87}" srcId="{654275F3-3A33-4716-86B2-90520E477F03}" destId="{1A3BC84C-C800-40F4-B1AE-9FF8E929DDA7}" srcOrd="0" destOrd="0" parTransId="{6BC4A6F6-0AF0-492D-A929-0A27996E9405}" sibTransId="{0EB1B7F4-5BB3-4FA4-9BDD-5BD130584369}"/>
    <dgm:cxn modelId="{B57A127E-1F53-4BCB-ABB4-D36646255ADF}" type="presOf" srcId="{1A3BC84C-C800-40F4-B1AE-9FF8E929DDA7}" destId="{B3F738CF-40C6-4450-A470-9BDD98616C7F}" srcOrd="0" destOrd="0" presId="urn:microsoft.com/office/officeart/2005/8/layout/arrow2"/>
    <dgm:cxn modelId="{729FDA85-31C7-453F-99C2-93870EAD8D8D}" type="presOf" srcId="{654275F3-3A33-4716-86B2-90520E477F03}" destId="{A945CD0C-E4FE-450C-A35E-0EAA0263C092}" srcOrd="0" destOrd="0" presId="urn:microsoft.com/office/officeart/2005/8/layout/arrow2"/>
    <dgm:cxn modelId="{D3D1869F-019A-4F9B-AB14-8CF8DBC9A9D8}" srcId="{654275F3-3A33-4716-86B2-90520E477F03}" destId="{04F2712D-CB17-4A7D-B609-D597F865D369}" srcOrd="3" destOrd="0" parTransId="{7D6395E4-7172-486A-BA1F-165CC02188CC}" sibTransId="{4E5C0571-B4B0-4A66-8CAD-340F615B86E2}"/>
    <dgm:cxn modelId="{87CE3FA9-41BD-48E8-965B-F4DEA62C4D7B}" srcId="{654275F3-3A33-4716-86B2-90520E477F03}" destId="{43ADB34F-DE6A-47EA-BCE3-735B7B2754BA}" srcOrd="4" destOrd="0" parTransId="{24CE467E-A466-4A08-AB84-6329249705FE}" sibTransId="{8B99312D-D1A1-4BF3-A49B-441AC3C65920}"/>
    <dgm:cxn modelId="{264710D4-BF5B-4FA1-8141-8871C3B97B23}" type="presOf" srcId="{6706B4C9-C8A4-4D51-AF7B-9C2D6D660DAD}" destId="{86A7EB46-832D-40F0-BD65-F460FC770319}" srcOrd="0" destOrd="0" presId="urn:microsoft.com/office/officeart/2005/8/layout/arrow2"/>
    <dgm:cxn modelId="{941B8EE6-BDCB-49F9-A50E-363AFAC15CA9}" type="presOf" srcId="{04F2712D-CB17-4A7D-B609-D597F865D369}" destId="{6ED98B56-0B28-422C-AAFF-B4E92AF62E70}" srcOrd="0" destOrd="0" presId="urn:microsoft.com/office/officeart/2005/8/layout/arrow2"/>
    <dgm:cxn modelId="{4DA88100-5EFD-4473-A6B6-025E7174CFE3}" type="presParOf" srcId="{A945CD0C-E4FE-450C-A35E-0EAA0263C092}" destId="{C08FC90E-406E-43C8-8E57-89558F104E81}" srcOrd="0" destOrd="0" presId="urn:microsoft.com/office/officeart/2005/8/layout/arrow2"/>
    <dgm:cxn modelId="{A7D8AD0A-CC6D-4719-9146-15992A2FEDD4}" type="presParOf" srcId="{A945CD0C-E4FE-450C-A35E-0EAA0263C092}" destId="{D309558D-E8BF-4A90-A855-DA94982826B3}" srcOrd="1" destOrd="0" presId="urn:microsoft.com/office/officeart/2005/8/layout/arrow2"/>
    <dgm:cxn modelId="{91CEBF25-5688-4EFC-8E78-B4C232FCB0E9}" type="presParOf" srcId="{D309558D-E8BF-4A90-A855-DA94982826B3}" destId="{D187DBA2-995E-419D-A010-2B9D22D59BAC}" srcOrd="0" destOrd="0" presId="urn:microsoft.com/office/officeart/2005/8/layout/arrow2"/>
    <dgm:cxn modelId="{6E5BD413-FA8B-4801-BAD9-220F5E0EC369}" type="presParOf" srcId="{D309558D-E8BF-4A90-A855-DA94982826B3}" destId="{B3F738CF-40C6-4450-A470-9BDD98616C7F}" srcOrd="1" destOrd="0" presId="urn:microsoft.com/office/officeart/2005/8/layout/arrow2"/>
    <dgm:cxn modelId="{5CF608FB-8C00-4B42-89C0-D8C1C0A0AB80}" type="presParOf" srcId="{D309558D-E8BF-4A90-A855-DA94982826B3}" destId="{1D656A33-A17D-4C1C-AF20-C43E0D9FFCBE}" srcOrd="2" destOrd="0" presId="urn:microsoft.com/office/officeart/2005/8/layout/arrow2"/>
    <dgm:cxn modelId="{39232F64-DA6B-400F-8B8D-481BF3899402}" type="presParOf" srcId="{D309558D-E8BF-4A90-A855-DA94982826B3}" destId="{86A7EB46-832D-40F0-BD65-F460FC770319}" srcOrd="3" destOrd="0" presId="urn:microsoft.com/office/officeart/2005/8/layout/arrow2"/>
    <dgm:cxn modelId="{0B1B7D7C-F570-4687-BF39-E43BB578A72E}" type="presParOf" srcId="{D309558D-E8BF-4A90-A855-DA94982826B3}" destId="{8A01BE21-A59B-41BB-B64D-7B3E620CAE53}" srcOrd="4" destOrd="0" presId="urn:microsoft.com/office/officeart/2005/8/layout/arrow2"/>
    <dgm:cxn modelId="{268D3799-A5F2-4981-9FD4-C2E72E3DEE31}" type="presParOf" srcId="{D309558D-E8BF-4A90-A855-DA94982826B3}" destId="{7BB9DB08-F5BC-4A14-B33D-3DB95C364A20}" srcOrd="5" destOrd="0" presId="urn:microsoft.com/office/officeart/2005/8/layout/arrow2"/>
    <dgm:cxn modelId="{E6B6EFAF-C04C-4253-B210-5331B30399A7}" type="presParOf" srcId="{D309558D-E8BF-4A90-A855-DA94982826B3}" destId="{4B99ABE9-D392-4174-ADD1-D2BB765C9BDB}" srcOrd="6" destOrd="0" presId="urn:microsoft.com/office/officeart/2005/8/layout/arrow2"/>
    <dgm:cxn modelId="{4424A5E2-D1AB-4BAD-AE95-2615A23F2E5E}" type="presParOf" srcId="{D309558D-E8BF-4A90-A855-DA94982826B3}" destId="{6ED98B56-0B28-422C-AAFF-B4E92AF62E70}" srcOrd="7" destOrd="0" presId="urn:microsoft.com/office/officeart/2005/8/layout/arrow2"/>
    <dgm:cxn modelId="{75CB5511-62DA-41D4-9B77-ADB6A5F71BC7}" type="presParOf" srcId="{D309558D-E8BF-4A90-A855-DA94982826B3}" destId="{3AA1FC10-6D97-4F5B-BBEC-149192E0E7F7}" srcOrd="8" destOrd="0" presId="urn:microsoft.com/office/officeart/2005/8/layout/arrow2"/>
    <dgm:cxn modelId="{3B07AF13-51CE-457C-B3FC-437B55D2A3D6}" type="presParOf" srcId="{D309558D-E8BF-4A90-A855-DA94982826B3}" destId="{0C6C9BCB-EA15-4D34-BE0D-F5FF62614CB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97794-98DA-45E3-831E-BB4C16CDD7E7}">
      <dsp:nvSpPr>
        <dsp:cNvPr id="0" name=""/>
        <dsp:cNvSpPr/>
      </dsp:nvSpPr>
      <dsp:spPr>
        <a:xfrm>
          <a:off x="19174589" y="3984144"/>
          <a:ext cx="493777" cy="6188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8672"/>
              </a:lnTo>
              <a:lnTo>
                <a:pt x="493777" y="61886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ABE32C-C8E4-493A-9D3E-D5F929B60A31}">
      <dsp:nvSpPr>
        <dsp:cNvPr id="0" name=""/>
        <dsp:cNvSpPr/>
      </dsp:nvSpPr>
      <dsp:spPr>
        <a:xfrm>
          <a:off x="19174589" y="3984144"/>
          <a:ext cx="493777" cy="3851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1460"/>
              </a:lnTo>
              <a:lnTo>
                <a:pt x="493777" y="38514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3476A-0E63-4EBF-AB19-682960D729D6}">
      <dsp:nvSpPr>
        <dsp:cNvPr id="0" name=""/>
        <dsp:cNvSpPr/>
      </dsp:nvSpPr>
      <dsp:spPr>
        <a:xfrm>
          <a:off x="19174589" y="3984144"/>
          <a:ext cx="493777" cy="1514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4249"/>
              </a:lnTo>
              <a:lnTo>
                <a:pt x="493777" y="15142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A89C3-4944-4D69-875A-837C1EF5DB42}">
      <dsp:nvSpPr>
        <dsp:cNvPr id="0" name=""/>
        <dsp:cNvSpPr/>
      </dsp:nvSpPr>
      <dsp:spPr>
        <a:xfrm>
          <a:off x="11627273" y="1646933"/>
          <a:ext cx="8864054" cy="691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43"/>
              </a:lnTo>
              <a:lnTo>
                <a:pt x="8864054" y="345643"/>
              </a:lnTo>
              <a:lnTo>
                <a:pt x="8864054" y="69128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84A5F-6FCE-410D-AB94-445417AC06E3}">
      <dsp:nvSpPr>
        <dsp:cNvPr id="0" name=""/>
        <dsp:cNvSpPr/>
      </dsp:nvSpPr>
      <dsp:spPr>
        <a:xfrm>
          <a:off x="10310534" y="3984144"/>
          <a:ext cx="493777" cy="3689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89995"/>
              </a:lnTo>
              <a:lnTo>
                <a:pt x="493777" y="36899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99B8B-314A-4D14-ABDC-E83AD335AE49}">
      <dsp:nvSpPr>
        <dsp:cNvPr id="0" name=""/>
        <dsp:cNvSpPr/>
      </dsp:nvSpPr>
      <dsp:spPr>
        <a:xfrm>
          <a:off x="10310534" y="3984144"/>
          <a:ext cx="493777" cy="1352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2784"/>
              </a:lnTo>
              <a:lnTo>
                <a:pt x="493777" y="1352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97CF20-F36C-4239-8CD2-CE580A0DC0E9}">
      <dsp:nvSpPr>
        <dsp:cNvPr id="0" name=""/>
        <dsp:cNvSpPr/>
      </dsp:nvSpPr>
      <dsp:spPr>
        <a:xfrm>
          <a:off x="11581553" y="1646933"/>
          <a:ext cx="91440" cy="6912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9128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E9A94-D100-48F9-B521-8CF93FD2517A}">
      <dsp:nvSpPr>
        <dsp:cNvPr id="0" name=""/>
        <dsp:cNvSpPr/>
      </dsp:nvSpPr>
      <dsp:spPr>
        <a:xfrm>
          <a:off x="329184" y="3984144"/>
          <a:ext cx="692251" cy="5963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3526"/>
              </a:lnTo>
              <a:lnTo>
                <a:pt x="692251" y="59635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8D6DF-762B-434B-AD1F-C88B13779C54}">
      <dsp:nvSpPr>
        <dsp:cNvPr id="0" name=""/>
        <dsp:cNvSpPr/>
      </dsp:nvSpPr>
      <dsp:spPr>
        <a:xfrm>
          <a:off x="329184" y="3984144"/>
          <a:ext cx="620226" cy="3731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1555"/>
              </a:lnTo>
              <a:lnTo>
                <a:pt x="620226" y="37315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708CA-EA24-4F6B-BFA8-6156A353806B}">
      <dsp:nvSpPr>
        <dsp:cNvPr id="0" name=""/>
        <dsp:cNvSpPr/>
      </dsp:nvSpPr>
      <dsp:spPr>
        <a:xfrm>
          <a:off x="329184" y="3984144"/>
          <a:ext cx="692251" cy="1501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658"/>
              </a:lnTo>
              <a:lnTo>
                <a:pt x="692251" y="15016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F1B2D-44C2-4E6C-82DE-9D37FD2EB10C}">
      <dsp:nvSpPr>
        <dsp:cNvPr id="0" name=""/>
        <dsp:cNvSpPr/>
      </dsp:nvSpPr>
      <dsp:spPr>
        <a:xfrm>
          <a:off x="1645923" y="1646933"/>
          <a:ext cx="9981350" cy="691287"/>
        </a:xfrm>
        <a:custGeom>
          <a:avLst/>
          <a:gdLst/>
          <a:ahLst/>
          <a:cxnLst/>
          <a:rect l="0" t="0" r="0" b="0"/>
          <a:pathLst>
            <a:path>
              <a:moveTo>
                <a:pt x="9981350" y="0"/>
              </a:moveTo>
              <a:lnTo>
                <a:pt x="9981350" y="345643"/>
              </a:lnTo>
              <a:lnTo>
                <a:pt x="0" y="345643"/>
              </a:lnTo>
              <a:lnTo>
                <a:pt x="0" y="69128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A1AEE-3940-44E8-A7FE-BE07247251EC}">
      <dsp:nvSpPr>
        <dsp:cNvPr id="0" name=""/>
        <dsp:cNvSpPr/>
      </dsp:nvSpPr>
      <dsp:spPr>
        <a:xfrm>
          <a:off x="9981350" y="1010"/>
          <a:ext cx="3291846" cy="16459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CV</a:t>
          </a:r>
          <a:endParaRPr lang="ru-RU" sz="3600" kern="1200" dirty="0"/>
        </a:p>
      </dsp:txBody>
      <dsp:txXfrm>
        <a:off x="9981350" y="1010"/>
        <a:ext cx="3291846" cy="1645923"/>
      </dsp:txXfrm>
    </dsp:sp>
    <dsp:sp modelId="{43079AD2-815E-43E9-BC4A-067A5D2BD614}">
      <dsp:nvSpPr>
        <dsp:cNvPr id="0" name=""/>
        <dsp:cNvSpPr/>
      </dsp:nvSpPr>
      <dsp:spPr>
        <a:xfrm>
          <a:off x="0" y="2338221"/>
          <a:ext cx="3291846" cy="16459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Распознавание</a:t>
          </a:r>
        </a:p>
      </dsp:txBody>
      <dsp:txXfrm>
        <a:off x="0" y="2338221"/>
        <a:ext cx="3291846" cy="1645923"/>
      </dsp:txXfrm>
    </dsp:sp>
    <dsp:sp modelId="{E78DA4F5-8484-4A14-BD90-94F4C9DF3957}">
      <dsp:nvSpPr>
        <dsp:cNvPr id="0" name=""/>
        <dsp:cNvSpPr/>
      </dsp:nvSpPr>
      <dsp:spPr>
        <a:xfrm>
          <a:off x="1021436" y="4662841"/>
          <a:ext cx="3291846" cy="164592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Идентификация</a:t>
          </a:r>
        </a:p>
      </dsp:txBody>
      <dsp:txXfrm>
        <a:off x="1021436" y="4662841"/>
        <a:ext cx="3291846" cy="1645923"/>
      </dsp:txXfrm>
    </dsp:sp>
    <dsp:sp modelId="{F7451FE7-5ED5-4524-9F06-1D3A17A95635}">
      <dsp:nvSpPr>
        <dsp:cNvPr id="0" name=""/>
        <dsp:cNvSpPr/>
      </dsp:nvSpPr>
      <dsp:spPr>
        <a:xfrm>
          <a:off x="949410" y="6892738"/>
          <a:ext cx="3291846" cy="164592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Обнаружение</a:t>
          </a:r>
        </a:p>
      </dsp:txBody>
      <dsp:txXfrm>
        <a:off x="949410" y="6892738"/>
        <a:ext cx="3291846" cy="1645923"/>
      </dsp:txXfrm>
    </dsp:sp>
    <dsp:sp modelId="{ED06CCD7-BBBC-4BE8-9E92-33B47A49F539}">
      <dsp:nvSpPr>
        <dsp:cNvPr id="0" name=""/>
        <dsp:cNvSpPr/>
      </dsp:nvSpPr>
      <dsp:spPr>
        <a:xfrm>
          <a:off x="1021436" y="9124709"/>
          <a:ext cx="3291846" cy="164592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Классификация</a:t>
          </a:r>
        </a:p>
      </dsp:txBody>
      <dsp:txXfrm>
        <a:off x="1021436" y="9124709"/>
        <a:ext cx="3291846" cy="1645923"/>
      </dsp:txXfrm>
    </dsp:sp>
    <dsp:sp modelId="{F3ED2302-204D-4CD8-90D8-B3748F6C6CC6}">
      <dsp:nvSpPr>
        <dsp:cNvPr id="0" name=""/>
        <dsp:cNvSpPr/>
      </dsp:nvSpPr>
      <dsp:spPr>
        <a:xfrm>
          <a:off x="9981350" y="2338221"/>
          <a:ext cx="3291846" cy="16459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Оценка движения</a:t>
          </a:r>
        </a:p>
      </dsp:txBody>
      <dsp:txXfrm>
        <a:off x="9981350" y="2338221"/>
        <a:ext cx="3291846" cy="1645923"/>
      </dsp:txXfrm>
    </dsp:sp>
    <dsp:sp modelId="{0BBB4752-03CC-406D-93DA-AAE9BABDC1C8}">
      <dsp:nvSpPr>
        <dsp:cNvPr id="0" name=""/>
        <dsp:cNvSpPr/>
      </dsp:nvSpPr>
      <dsp:spPr>
        <a:xfrm>
          <a:off x="10804311" y="4513967"/>
          <a:ext cx="3291846" cy="164592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Optical Flow</a:t>
          </a:r>
          <a:endParaRPr lang="ru-RU" sz="3600" kern="1200" dirty="0"/>
        </a:p>
      </dsp:txBody>
      <dsp:txXfrm>
        <a:off x="10804311" y="4513967"/>
        <a:ext cx="3291846" cy="1645923"/>
      </dsp:txXfrm>
    </dsp:sp>
    <dsp:sp modelId="{78FD0A08-BAC2-4214-9DB7-360419964A02}">
      <dsp:nvSpPr>
        <dsp:cNvPr id="0" name=""/>
        <dsp:cNvSpPr/>
      </dsp:nvSpPr>
      <dsp:spPr>
        <a:xfrm>
          <a:off x="10804311" y="6851178"/>
          <a:ext cx="3291846" cy="164592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Отслеживание объекта</a:t>
          </a:r>
        </a:p>
      </dsp:txBody>
      <dsp:txXfrm>
        <a:off x="10804311" y="6851178"/>
        <a:ext cx="3291846" cy="1645923"/>
      </dsp:txXfrm>
    </dsp:sp>
    <dsp:sp modelId="{9E5D748B-665A-4730-B773-E1C53C2D5867}">
      <dsp:nvSpPr>
        <dsp:cNvPr id="0" name=""/>
        <dsp:cNvSpPr/>
      </dsp:nvSpPr>
      <dsp:spPr>
        <a:xfrm>
          <a:off x="18845405" y="2338221"/>
          <a:ext cx="3291846" cy="16459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Восстановление изображений</a:t>
          </a:r>
        </a:p>
      </dsp:txBody>
      <dsp:txXfrm>
        <a:off x="18845405" y="2338221"/>
        <a:ext cx="3291846" cy="1645923"/>
      </dsp:txXfrm>
    </dsp:sp>
    <dsp:sp modelId="{F7ACA731-F208-4776-AF60-DB82AECF3F38}">
      <dsp:nvSpPr>
        <dsp:cNvPr id="0" name=""/>
        <dsp:cNvSpPr/>
      </dsp:nvSpPr>
      <dsp:spPr>
        <a:xfrm>
          <a:off x="19668366" y="4675432"/>
          <a:ext cx="3291846" cy="164592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Реконструкция изображений</a:t>
          </a:r>
        </a:p>
      </dsp:txBody>
      <dsp:txXfrm>
        <a:off x="19668366" y="4675432"/>
        <a:ext cx="3291846" cy="1645923"/>
      </dsp:txXfrm>
    </dsp:sp>
    <dsp:sp modelId="{7B3065BB-D699-4B5C-A09D-EC2E3E3E371C}">
      <dsp:nvSpPr>
        <dsp:cNvPr id="0" name=""/>
        <dsp:cNvSpPr/>
      </dsp:nvSpPr>
      <dsp:spPr>
        <a:xfrm>
          <a:off x="19668366" y="7012644"/>
          <a:ext cx="3291846" cy="164592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Генерация изображений</a:t>
          </a:r>
        </a:p>
      </dsp:txBody>
      <dsp:txXfrm>
        <a:off x="19668366" y="7012644"/>
        <a:ext cx="3291846" cy="1645923"/>
      </dsp:txXfrm>
    </dsp:sp>
    <dsp:sp modelId="{85A0184C-C36F-4701-90EA-13310C3F98D2}">
      <dsp:nvSpPr>
        <dsp:cNvPr id="0" name=""/>
        <dsp:cNvSpPr/>
      </dsp:nvSpPr>
      <dsp:spPr>
        <a:xfrm>
          <a:off x="19668366" y="9349855"/>
          <a:ext cx="3291846" cy="164592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Восстановление сцены</a:t>
          </a:r>
        </a:p>
      </dsp:txBody>
      <dsp:txXfrm>
        <a:off x="19668366" y="9349855"/>
        <a:ext cx="3291846" cy="1645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30E6E-058C-49C7-9DA8-C40937E31822}">
      <dsp:nvSpPr>
        <dsp:cNvPr id="0" name=""/>
        <dsp:cNvSpPr/>
      </dsp:nvSpPr>
      <dsp:spPr>
        <a:xfrm>
          <a:off x="4167065" y="0"/>
          <a:ext cx="4905950" cy="397436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AB6BB8-9469-414A-A219-9545F530D47D}">
      <dsp:nvSpPr>
        <dsp:cNvPr id="0" name=""/>
        <dsp:cNvSpPr/>
      </dsp:nvSpPr>
      <dsp:spPr>
        <a:xfrm>
          <a:off x="4885666" y="1439393"/>
          <a:ext cx="3467258" cy="1108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Визуализация</a:t>
          </a:r>
        </a:p>
      </dsp:txBody>
      <dsp:txXfrm>
        <a:off x="4885666" y="1439393"/>
        <a:ext cx="3467258" cy="1108409"/>
      </dsp:txXfrm>
    </dsp:sp>
    <dsp:sp modelId="{07AA1152-1451-457E-AAE3-28F2B79CD462}">
      <dsp:nvSpPr>
        <dsp:cNvPr id="0" name=""/>
        <dsp:cNvSpPr/>
      </dsp:nvSpPr>
      <dsp:spPr>
        <a:xfrm>
          <a:off x="3063006" y="2283529"/>
          <a:ext cx="4905950" cy="39743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3BA5D0-5E52-4A76-9609-FA7DDFFBD90F}">
      <dsp:nvSpPr>
        <dsp:cNvPr id="0" name=""/>
        <dsp:cNvSpPr/>
      </dsp:nvSpPr>
      <dsp:spPr>
        <a:xfrm>
          <a:off x="3762906" y="3728054"/>
          <a:ext cx="3495713" cy="1108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Обработка изображений</a:t>
          </a:r>
        </a:p>
      </dsp:txBody>
      <dsp:txXfrm>
        <a:off x="3762906" y="3728054"/>
        <a:ext cx="3495713" cy="1108409"/>
      </dsp:txXfrm>
    </dsp:sp>
    <dsp:sp modelId="{4527F086-B4F2-4D91-B93A-505B7E67737A}">
      <dsp:nvSpPr>
        <dsp:cNvPr id="0" name=""/>
        <dsp:cNvSpPr/>
      </dsp:nvSpPr>
      <dsp:spPr>
        <a:xfrm>
          <a:off x="4167065" y="4577321"/>
          <a:ext cx="4905950" cy="397436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E5B707-94CF-4014-9750-ACFD749E3C2B}">
      <dsp:nvSpPr>
        <dsp:cNvPr id="0" name=""/>
        <dsp:cNvSpPr/>
      </dsp:nvSpPr>
      <dsp:spPr>
        <a:xfrm>
          <a:off x="4885666" y="6015432"/>
          <a:ext cx="3467258" cy="1108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Компьютерное зрение</a:t>
          </a:r>
        </a:p>
      </dsp:txBody>
      <dsp:txXfrm>
        <a:off x="4885666" y="6015432"/>
        <a:ext cx="3467258" cy="1108409"/>
      </dsp:txXfrm>
    </dsp:sp>
    <dsp:sp modelId="{0AA8426A-C5A7-4672-827B-AF56BE0BAFE4}">
      <dsp:nvSpPr>
        <dsp:cNvPr id="0" name=""/>
        <dsp:cNvSpPr/>
      </dsp:nvSpPr>
      <dsp:spPr>
        <a:xfrm>
          <a:off x="3063006" y="6864699"/>
          <a:ext cx="4905950" cy="39743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59EE48-90E5-4694-AD1E-10E53D79F401}">
      <dsp:nvSpPr>
        <dsp:cNvPr id="0" name=""/>
        <dsp:cNvSpPr/>
      </dsp:nvSpPr>
      <dsp:spPr>
        <a:xfrm>
          <a:off x="3854413" y="8304093"/>
          <a:ext cx="3312699" cy="1108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Машинное зрение</a:t>
          </a:r>
        </a:p>
      </dsp:txBody>
      <dsp:txXfrm>
        <a:off x="3854413" y="8304093"/>
        <a:ext cx="3312699" cy="1108409"/>
      </dsp:txXfrm>
    </dsp:sp>
    <dsp:sp modelId="{22E76A6D-0CC0-4419-8715-8AAC13BCE9F0}">
      <dsp:nvSpPr>
        <dsp:cNvPr id="0" name=""/>
        <dsp:cNvSpPr/>
      </dsp:nvSpPr>
      <dsp:spPr>
        <a:xfrm>
          <a:off x="4515235" y="9412503"/>
          <a:ext cx="4214829" cy="341631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21DD81-7236-4968-ACEE-53B768999986}">
      <dsp:nvSpPr>
        <dsp:cNvPr id="0" name=""/>
        <dsp:cNvSpPr/>
      </dsp:nvSpPr>
      <dsp:spPr>
        <a:xfrm>
          <a:off x="4977173" y="10592754"/>
          <a:ext cx="3284244" cy="1108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Распознавание образов</a:t>
          </a:r>
        </a:p>
      </dsp:txBody>
      <dsp:txXfrm>
        <a:off x="4977173" y="10592754"/>
        <a:ext cx="3284244" cy="11084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59AF2-B03E-4D19-BCD0-AA2F6A7E030E}">
      <dsp:nvSpPr>
        <dsp:cNvPr id="0" name=""/>
        <dsp:cNvSpPr/>
      </dsp:nvSpPr>
      <dsp:spPr>
        <a:xfrm>
          <a:off x="6782013" y="6369"/>
          <a:ext cx="3874219" cy="25182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Физика твердого тела</a:t>
          </a:r>
        </a:p>
      </dsp:txBody>
      <dsp:txXfrm>
        <a:off x="6904943" y="129299"/>
        <a:ext cx="3628359" cy="2272382"/>
      </dsp:txXfrm>
    </dsp:sp>
    <dsp:sp modelId="{074DF3A9-B54F-48F8-8496-976478C46EFC}">
      <dsp:nvSpPr>
        <dsp:cNvPr id="0" name=""/>
        <dsp:cNvSpPr/>
      </dsp:nvSpPr>
      <dsp:spPr>
        <a:xfrm>
          <a:off x="3557368" y="1208164"/>
          <a:ext cx="10059468" cy="10059468"/>
        </a:xfrm>
        <a:custGeom>
          <a:avLst/>
          <a:gdLst/>
          <a:ahLst/>
          <a:cxnLst/>
          <a:rect l="0" t="0" r="0" b="0"/>
          <a:pathLst>
            <a:path>
              <a:moveTo>
                <a:pt x="7127584" y="458383"/>
              </a:moveTo>
              <a:arcTo wR="5029734" hR="5029734" stAng="17679059" swAng="215054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48940-50FF-4209-B5B7-0CB16F0F3B78}">
      <dsp:nvSpPr>
        <dsp:cNvPr id="0" name=""/>
        <dsp:cNvSpPr/>
      </dsp:nvSpPr>
      <dsp:spPr>
        <a:xfrm>
          <a:off x="11565579" y="3788137"/>
          <a:ext cx="3874219" cy="25182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Нейро-биология</a:t>
          </a:r>
        </a:p>
      </dsp:txBody>
      <dsp:txXfrm>
        <a:off x="11688509" y="3911067"/>
        <a:ext cx="3628359" cy="2272382"/>
      </dsp:txXfrm>
    </dsp:sp>
    <dsp:sp modelId="{7C1BC3B9-3089-43BE-88DA-DF570272108D}">
      <dsp:nvSpPr>
        <dsp:cNvPr id="0" name=""/>
        <dsp:cNvSpPr/>
      </dsp:nvSpPr>
      <dsp:spPr>
        <a:xfrm>
          <a:off x="3604721" y="1395464"/>
          <a:ext cx="10059468" cy="10059468"/>
        </a:xfrm>
        <a:custGeom>
          <a:avLst/>
          <a:gdLst/>
          <a:ahLst/>
          <a:cxnLst/>
          <a:rect l="0" t="0" r="0" b="0"/>
          <a:pathLst>
            <a:path>
              <a:moveTo>
                <a:pt x="10058666" y="4939943"/>
              </a:moveTo>
              <a:arcTo wR="5029734" hR="5029734" stAng="21538626" swAng="19733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9B80E-3BBA-411E-AF83-CEECCCE6D78F}">
      <dsp:nvSpPr>
        <dsp:cNvPr id="0" name=""/>
        <dsp:cNvSpPr/>
      </dsp:nvSpPr>
      <dsp:spPr>
        <a:xfrm>
          <a:off x="9738417" y="9105243"/>
          <a:ext cx="3874219" cy="25182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Обработка сигналов</a:t>
          </a:r>
        </a:p>
      </dsp:txBody>
      <dsp:txXfrm>
        <a:off x="9861347" y="9228173"/>
        <a:ext cx="3628359" cy="2272382"/>
      </dsp:txXfrm>
    </dsp:sp>
    <dsp:sp modelId="{D118791A-C47E-40C3-993E-E7A5CCA7E12B}">
      <dsp:nvSpPr>
        <dsp:cNvPr id="0" name=""/>
        <dsp:cNvSpPr/>
      </dsp:nvSpPr>
      <dsp:spPr>
        <a:xfrm>
          <a:off x="3689389" y="1265490"/>
          <a:ext cx="10059468" cy="10059468"/>
        </a:xfrm>
        <a:custGeom>
          <a:avLst/>
          <a:gdLst/>
          <a:ahLst/>
          <a:cxnLst/>
          <a:rect l="0" t="0" r="0" b="0"/>
          <a:pathLst>
            <a:path>
              <a:moveTo>
                <a:pt x="6029056" y="9959194"/>
              </a:moveTo>
              <a:arcTo wR="5029734" hR="5029734" stAng="4712403" swAng="137519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D78A9-4177-4A53-ABC6-7A24EF4BF177}">
      <dsp:nvSpPr>
        <dsp:cNvPr id="0" name=""/>
        <dsp:cNvSpPr/>
      </dsp:nvSpPr>
      <dsp:spPr>
        <a:xfrm>
          <a:off x="3825610" y="9105243"/>
          <a:ext cx="3874219" cy="25182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Компьютерные науки</a:t>
          </a:r>
        </a:p>
      </dsp:txBody>
      <dsp:txXfrm>
        <a:off x="3948540" y="9228173"/>
        <a:ext cx="3628359" cy="2272382"/>
      </dsp:txXfrm>
    </dsp:sp>
    <dsp:sp modelId="{5BC52511-4DCB-469C-91C0-E7BADAD627CA}">
      <dsp:nvSpPr>
        <dsp:cNvPr id="0" name=""/>
        <dsp:cNvSpPr/>
      </dsp:nvSpPr>
      <dsp:spPr>
        <a:xfrm>
          <a:off x="3774057" y="1395464"/>
          <a:ext cx="10059468" cy="10059468"/>
        </a:xfrm>
        <a:custGeom>
          <a:avLst/>
          <a:gdLst/>
          <a:ahLst/>
          <a:cxnLst/>
          <a:rect l="0" t="0" r="0" b="0"/>
          <a:pathLst>
            <a:path>
              <a:moveTo>
                <a:pt x="758094" y="7685165"/>
              </a:moveTo>
              <a:arcTo wR="5029734" hR="5029734" stAng="8887990" swAng="19733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502962-26C8-47B2-86D5-052ADF61226D}">
      <dsp:nvSpPr>
        <dsp:cNvPr id="0" name=""/>
        <dsp:cNvSpPr/>
      </dsp:nvSpPr>
      <dsp:spPr>
        <a:xfrm>
          <a:off x="1998447" y="3788137"/>
          <a:ext cx="3874219" cy="25182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Искусственный интеллект</a:t>
          </a:r>
        </a:p>
      </dsp:txBody>
      <dsp:txXfrm>
        <a:off x="2121377" y="3911067"/>
        <a:ext cx="3628359" cy="2272382"/>
      </dsp:txXfrm>
    </dsp:sp>
    <dsp:sp modelId="{BBEFD48E-A7EA-4662-8725-4ADB4C2F0545}">
      <dsp:nvSpPr>
        <dsp:cNvPr id="0" name=""/>
        <dsp:cNvSpPr/>
      </dsp:nvSpPr>
      <dsp:spPr>
        <a:xfrm>
          <a:off x="3821410" y="1208164"/>
          <a:ext cx="10059468" cy="10059468"/>
        </a:xfrm>
        <a:custGeom>
          <a:avLst/>
          <a:gdLst/>
          <a:ahLst/>
          <a:cxnLst/>
          <a:rect l="0" t="0" r="0" b="0"/>
          <a:pathLst>
            <a:path>
              <a:moveTo>
                <a:pt x="652365" y="2552464"/>
              </a:moveTo>
              <a:arcTo wR="5029734" hR="5029734" stAng="12570401" swAng="215054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793E1-5A92-4566-AD13-0B3C9D623173}">
      <dsp:nvSpPr>
        <dsp:cNvPr id="0" name=""/>
        <dsp:cNvSpPr/>
      </dsp:nvSpPr>
      <dsp:spPr>
        <a:xfrm rot="5400000">
          <a:off x="2609970" y="2403582"/>
          <a:ext cx="2110868" cy="24031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3B23D-3A43-4C42-807C-D50E2ABD53FC}">
      <dsp:nvSpPr>
        <dsp:cNvPr id="0" name=""/>
        <dsp:cNvSpPr/>
      </dsp:nvSpPr>
      <dsp:spPr>
        <a:xfrm>
          <a:off x="1355608" y="63643"/>
          <a:ext cx="4943678" cy="24873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 dirty="0"/>
            <a:t>Получение изображений</a:t>
          </a:r>
        </a:p>
      </dsp:txBody>
      <dsp:txXfrm>
        <a:off x="1477050" y="185085"/>
        <a:ext cx="4700794" cy="2244422"/>
      </dsp:txXfrm>
    </dsp:sp>
    <dsp:sp modelId="{030FE696-FA6D-4C87-8B61-B2716133AE64}">
      <dsp:nvSpPr>
        <dsp:cNvPr id="0" name=""/>
        <dsp:cNvSpPr/>
      </dsp:nvSpPr>
      <dsp:spPr>
        <a:xfrm>
          <a:off x="6336765" y="377921"/>
          <a:ext cx="7167034" cy="2010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Работа с сенсором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Алгоритмы восстановления изображения</a:t>
          </a:r>
        </a:p>
      </dsp:txBody>
      <dsp:txXfrm>
        <a:off x="6336765" y="377921"/>
        <a:ext cx="7167034" cy="2010350"/>
      </dsp:txXfrm>
    </dsp:sp>
    <dsp:sp modelId="{D7461836-A258-4966-978C-B4E041EFFA6F}">
      <dsp:nvSpPr>
        <dsp:cNvPr id="0" name=""/>
        <dsp:cNvSpPr/>
      </dsp:nvSpPr>
      <dsp:spPr>
        <a:xfrm rot="5400000">
          <a:off x="6989639" y="5197648"/>
          <a:ext cx="2110868" cy="24031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65FC8-D512-40CC-ADDF-10AE36A5F8AE}">
      <dsp:nvSpPr>
        <dsp:cNvPr id="0" name=""/>
        <dsp:cNvSpPr/>
      </dsp:nvSpPr>
      <dsp:spPr>
        <a:xfrm>
          <a:off x="4997153" y="2857708"/>
          <a:ext cx="4943678" cy="24873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 dirty="0"/>
            <a:t>Обработка изображений</a:t>
          </a:r>
        </a:p>
      </dsp:txBody>
      <dsp:txXfrm>
        <a:off x="5118595" y="2979150"/>
        <a:ext cx="4700794" cy="2244422"/>
      </dsp:txXfrm>
    </dsp:sp>
    <dsp:sp modelId="{D1C7ED9B-FBE3-4BA5-8D39-1A3545B0D1A6}">
      <dsp:nvSpPr>
        <dsp:cNvPr id="0" name=""/>
        <dsp:cNvSpPr/>
      </dsp:nvSpPr>
      <dsp:spPr>
        <a:xfrm>
          <a:off x="10801268" y="3169111"/>
          <a:ext cx="7305742" cy="2010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Удаление шумов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Повышение контрастности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Масштабирование</a:t>
          </a:r>
        </a:p>
      </dsp:txBody>
      <dsp:txXfrm>
        <a:off x="10801268" y="3169111"/>
        <a:ext cx="7305742" cy="2010350"/>
      </dsp:txXfrm>
    </dsp:sp>
    <dsp:sp modelId="{A766D497-84D1-450A-92F1-72D58A6FB12D}">
      <dsp:nvSpPr>
        <dsp:cNvPr id="0" name=""/>
        <dsp:cNvSpPr/>
      </dsp:nvSpPr>
      <dsp:spPr>
        <a:xfrm rot="5400000">
          <a:off x="11369308" y="7991713"/>
          <a:ext cx="2110868" cy="24031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60F1-6C3A-4388-90C5-78BAA954E37D}">
      <dsp:nvSpPr>
        <dsp:cNvPr id="0" name=""/>
        <dsp:cNvSpPr/>
      </dsp:nvSpPr>
      <dsp:spPr>
        <a:xfrm>
          <a:off x="9533671" y="5651774"/>
          <a:ext cx="4943678" cy="24873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 dirty="0"/>
            <a:t>Сегментация, детектирование</a:t>
          </a:r>
        </a:p>
      </dsp:txBody>
      <dsp:txXfrm>
        <a:off x="9655113" y="5773216"/>
        <a:ext cx="4700794" cy="2244422"/>
      </dsp:txXfrm>
    </dsp:sp>
    <dsp:sp modelId="{C50ADF90-6402-4F52-A593-23F0120C1792}">
      <dsp:nvSpPr>
        <dsp:cNvPr id="0" name=""/>
        <dsp:cNvSpPr/>
      </dsp:nvSpPr>
      <dsp:spPr>
        <a:xfrm>
          <a:off x="15193756" y="5974475"/>
          <a:ext cx="7712689" cy="2010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Выделение интересующих точек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Выбор объекта</a:t>
          </a:r>
        </a:p>
      </dsp:txBody>
      <dsp:txXfrm>
        <a:off x="15193756" y="5974475"/>
        <a:ext cx="7712689" cy="2010350"/>
      </dsp:txXfrm>
    </dsp:sp>
    <dsp:sp modelId="{1CCE71C0-EFE4-4458-9D84-30C30E3FD01E}">
      <dsp:nvSpPr>
        <dsp:cNvPr id="0" name=""/>
        <dsp:cNvSpPr/>
      </dsp:nvSpPr>
      <dsp:spPr>
        <a:xfrm>
          <a:off x="13566096" y="8445839"/>
          <a:ext cx="4943678" cy="24873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 dirty="0"/>
            <a:t>Высокоуровневый анализ</a:t>
          </a:r>
        </a:p>
      </dsp:txBody>
      <dsp:txXfrm>
        <a:off x="13687538" y="8567281"/>
        <a:ext cx="4700794" cy="2244422"/>
      </dsp:txXfrm>
    </dsp:sp>
    <dsp:sp modelId="{435EE331-901F-4046-8E10-798DA104B92D}">
      <dsp:nvSpPr>
        <dsp:cNvPr id="0" name=""/>
        <dsp:cNvSpPr/>
      </dsp:nvSpPr>
      <dsp:spPr>
        <a:xfrm>
          <a:off x="18473085" y="8644663"/>
          <a:ext cx="5835863" cy="2010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Оценка свойств объекта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Извлечение признаков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kern="1200" dirty="0"/>
            <a:t>Классификация</a:t>
          </a:r>
        </a:p>
      </dsp:txBody>
      <dsp:txXfrm>
        <a:off x="18473085" y="8644663"/>
        <a:ext cx="5835863" cy="20103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47035-0DE1-4BAB-A01D-FDE8F2844B58}">
      <dsp:nvSpPr>
        <dsp:cNvPr id="0" name=""/>
        <dsp:cNvSpPr/>
      </dsp:nvSpPr>
      <dsp:spPr>
        <a:xfrm>
          <a:off x="1747367" y="0"/>
          <a:ext cx="19803496" cy="1099678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F32F4-1DE4-4B0F-AF42-8A742F6B9233}">
      <dsp:nvSpPr>
        <dsp:cNvPr id="0" name=""/>
        <dsp:cNvSpPr/>
      </dsp:nvSpPr>
      <dsp:spPr>
        <a:xfrm>
          <a:off x="574161" y="3240357"/>
          <a:ext cx="6989469" cy="4398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543 </a:t>
          </a:r>
          <a:r>
            <a:rPr lang="ru-RU" sz="6500" kern="1200" dirty="0"/>
            <a:t>млн. лет назад: несколько видов живых существ</a:t>
          </a:r>
        </a:p>
      </dsp:txBody>
      <dsp:txXfrm>
        <a:off x="788889" y="3455085"/>
        <a:ext cx="6560013" cy="3969259"/>
      </dsp:txXfrm>
    </dsp:sp>
    <dsp:sp modelId="{4568BD67-B845-49F7-8904-F8C2A04E3179}">
      <dsp:nvSpPr>
        <dsp:cNvPr id="0" name=""/>
        <dsp:cNvSpPr/>
      </dsp:nvSpPr>
      <dsp:spPr>
        <a:xfrm>
          <a:off x="15665404" y="3186209"/>
          <a:ext cx="6989469" cy="4398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540 млн. лет назад: сотни тысяч видов</a:t>
          </a:r>
        </a:p>
      </dsp:txBody>
      <dsp:txXfrm>
        <a:off x="15880132" y="3400937"/>
        <a:ext cx="6560013" cy="39692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FC90E-406E-43C8-8E57-89558F104E81}">
      <dsp:nvSpPr>
        <dsp:cNvPr id="0" name=""/>
        <dsp:cNvSpPr/>
      </dsp:nvSpPr>
      <dsp:spPr>
        <a:xfrm>
          <a:off x="0" y="33677"/>
          <a:ext cx="18675291" cy="1167205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7DBA2-995E-419D-A010-2B9D22D59BAC}">
      <dsp:nvSpPr>
        <dsp:cNvPr id="0" name=""/>
        <dsp:cNvSpPr/>
      </dsp:nvSpPr>
      <dsp:spPr>
        <a:xfrm>
          <a:off x="1839516" y="8713018"/>
          <a:ext cx="429531" cy="429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738CF-40C6-4450-A470-9BDD98616C7F}">
      <dsp:nvSpPr>
        <dsp:cNvPr id="0" name=""/>
        <dsp:cNvSpPr/>
      </dsp:nvSpPr>
      <dsp:spPr>
        <a:xfrm>
          <a:off x="2054282" y="8927784"/>
          <a:ext cx="2446463" cy="2777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60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Изобретение транзистора (1948)</a:t>
          </a:r>
        </a:p>
      </dsp:txBody>
      <dsp:txXfrm>
        <a:off x="2054282" y="8927784"/>
        <a:ext cx="2446463" cy="2777949"/>
      </dsp:txXfrm>
    </dsp:sp>
    <dsp:sp modelId="{1D656A33-A17D-4C1C-AF20-C43E0D9FFCBE}">
      <dsp:nvSpPr>
        <dsp:cNvPr id="0" name=""/>
        <dsp:cNvSpPr/>
      </dsp:nvSpPr>
      <dsp:spPr>
        <a:xfrm>
          <a:off x="4164589" y="6478986"/>
          <a:ext cx="672310" cy="672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7EB46-832D-40F0-BD65-F460FC770319}">
      <dsp:nvSpPr>
        <dsp:cNvPr id="0" name=""/>
        <dsp:cNvSpPr/>
      </dsp:nvSpPr>
      <dsp:spPr>
        <a:xfrm>
          <a:off x="4500745" y="6815142"/>
          <a:ext cx="3100098" cy="4890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6243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Появление высокоуровневых языков программирования (1950 – 1960)</a:t>
          </a:r>
        </a:p>
      </dsp:txBody>
      <dsp:txXfrm>
        <a:off x="4500745" y="6815142"/>
        <a:ext cx="3100098" cy="4890591"/>
      </dsp:txXfrm>
    </dsp:sp>
    <dsp:sp modelId="{8A01BE21-A59B-41BB-B64D-7B3E620CAE53}">
      <dsp:nvSpPr>
        <dsp:cNvPr id="0" name=""/>
        <dsp:cNvSpPr/>
      </dsp:nvSpPr>
      <dsp:spPr>
        <a:xfrm>
          <a:off x="7152636" y="4697830"/>
          <a:ext cx="896413" cy="896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9DB08-F5BC-4A14-B33D-3DB95C364A20}">
      <dsp:nvSpPr>
        <dsp:cNvPr id="0" name=""/>
        <dsp:cNvSpPr/>
      </dsp:nvSpPr>
      <dsp:spPr>
        <a:xfrm>
          <a:off x="7600843" y="5146037"/>
          <a:ext cx="3604331" cy="6559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4991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Изобретение интегральной микросхемы (1958)</a:t>
          </a:r>
        </a:p>
      </dsp:txBody>
      <dsp:txXfrm>
        <a:off x="7600843" y="5146037"/>
        <a:ext cx="3604331" cy="6559695"/>
      </dsp:txXfrm>
    </dsp:sp>
    <dsp:sp modelId="{4B99ABE9-D392-4174-ADD1-D2BB765C9BDB}">
      <dsp:nvSpPr>
        <dsp:cNvPr id="0" name=""/>
        <dsp:cNvSpPr/>
      </dsp:nvSpPr>
      <dsp:spPr>
        <a:xfrm>
          <a:off x="10626240" y="3306521"/>
          <a:ext cx="1157868" cy="11578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98B56-0B28-422C-AAFF-B4E92AF62E70}">
      <dsp:nvSpPr>
        <dsp:cNvPr id="0" name=""/>
        <dsp:cNvSpPr/>
      </dsp:nvSpPr>
      <dsp:spPr>
        <a:xfrm>
          <a:off x="11142537" y="3885455"/>
          <a:ext cx="4148379" cy="7820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3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ОС (1960-е)</a:t>
          </a:r>
        </a:p>
      </dsp:txBody>
      <dsp:txXfrm>
        <a:off x="11142537" y="3885455"/>
        <a:ext cx="4148379" cy="7820278"/>
      </dsp:txXfrm>
    </dsp:sp>
    <dsp:sp modelId="{3AA1FC10-6D97-4F5B-BBEC-149192E0E7F7}">
      <dsp:nvSpPr>
        <dsp:cNvPr id="0" name=""/>
        <dsp:cNvSpPr/>
      </dsp:nvSpPr>
      <dsp:spPr>
        <a:xfrm>
          <a:off x="14202558" y="2377426"/>
          <a:ext cx="1475347" cy="14753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C9BCB-EA15-4D34-BE0D-F5FF62614CB7}">
      <dsp:nvSpPr>
        <dsp:cNvPr id="0" name=""/>
        <dsp:cNvSpPr/>
      </dsp:nvSpPr>
      <dsp:spPr>
        <a:xfrm>
          <a:off x="14940232" y="3115100"/>
          <a:ext cx="3735058" cy="8590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756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Выход на рынок ПК </a:t>
          </a:r>
          <a:r>
            <a:rPr lang="en-US" sz="2500" kern="1200" dirty="0"/>
            <a:t>IBM (</a:t>
          </a:r>
          <a:r>
            <a:rPr lang="ru-RU" sz="2500" kern="1200" dirty="0"/>
            <a:t>1981)</a:t>
          </a:r>
        </a:p>
      </dsp:txBody>
      <dsp:txXfrm>
        <a:off x="14940232" y="3115100"/>
        <a:ext cx="3735058" cy="8590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08152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2460930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1pPr>
    <a:lvl2pPr marL="1230465" algn="l" defTabSz="2460930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2pPr>
    <a:lvl3pPr marL="2460930" algn="l" defTabSz="2460930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3pPr>
    <a:lvl4pPr marL="3691392" algn="l" defTabSz="2460930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4pPr>
    <a:lvl5pPr marL="4921857" algn="l" defTabSz="2460930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5pPr>
    <a:lvl6pPr marL="6152324" algn="l" defTabSz="2460930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6pPr>
    <a:lvl7pPr marL="7382789" algn="l" defTabSz="2460930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7pPr>
    <a:lvl8pPr marL="8613252" algn="l" defTabSz="2460930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8pPr>
    <a:lvl9pPr marL="9843716" algn="l" defTabSz="2460930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843437" y="7768736"/>
            <a:ext cx="23055913" cy="312171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5000" b="1" i="0" u="none" strike="noStrike" cap="none" baseline="0" dirty="0">
                <a:solidFill>
                  <a:srgbClr val="0072BC"/>
                </a:solidFill>
                <a:latin typeface="+mj-lt"/>
                <a:ea typeface="Arial"/>
                <a:cs typeface="Segoe UI" panose="020B0502040204020203" pitchFamily="34" charset="0"/>
                <a:sym typeface="Arial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7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7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7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7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7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7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7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7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843456" y="2753544"/>
            <a:ext cx="23055913" cy="446449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3000" b="1" i="0" u="none" strike="noStrike" cap="none" baseline="0" dirty="0">
                <a:solidFill>
                  <a:srgbClr val="0072BC"/>
                </a:solidFill>
                <a:latin typeface="+mj-lt"/>
                <a:ea typeface="Arial"/>
                <a:cs typeface="Segoe UI" panose="020B0502040204020203" pitchFamily="34" charset="0"/>
                <a:sym typeface="Arial"/>
              </a:defRPr>
            </a:lvl1pPr>
            <a:lvl2pPr algn="ctr">
              <a:spcBef>
                <a:spcPts val="0"/>
              </a:spcBef>
              <a:buSzPct val="100000"/>
              <a:defRPr sz="13867"/>
            </a:lvl2pPr>
            <a:lvl3pPr algn="ctr">
              <a:spcBef>
                <a:spcPts val="0"/>
              </a:spcBef>
              <a:buSzPct val="100000"/>
              <a:defRPr sz="13867"/>
            </a:lvl3pPr>
            <a:lvl4pPr algn="ctr">
              <a:spcBef>
                <a:spcPts val="0"/>
              </a:spcBef>
              <a:buSzPct val="100000"/>
              <a:defRPr sz="13867"/>
            </a:lvl4pPr>
            <a:lvl5pPr algn="ctr">
              <a:spcBef>
                <a:spcPts val="0"/>
              </a:spcBef>
              <a:buSzPct val="100000"/>
              <a:defRPr sz="13867"/>
            </a:lvl5pPr>
            <a:lvl6pPr algn="ctr">
              <a:spcBef>
                <a:spcPts val="0"/>
              </a:spcBef>
              <a:buSzPct val="100000"/>
              <a:defRPr sz="13867"/>
            </a:lvl6pPr>
            <a:lvl7pPr algn="ctr">
              <a:spcBef>
                <a:spcPts val="0"/>
              </a:spcBef>
              <a:buSzPct val="100000"/>
              <a:defRPr sz="13867"/>
            </a:lvl7pPr>
            <a:lvl8pPr algn="ctr">
              <a:spcBef>
                <a:spcPts val="0"/>
              </a:spcBef>
              <a:buSzPct val="100000"/>
              <a:defRPr sz="13867"/>
            </a:lvl8pPr>
            <a:lvl9pPr algn="ctr">
              <a:spcBef>
                <a:spcPts val="0"/>
              </a:spcBef>
              <a:buSzPct val="100000"/>
              <a:defRPr sz="13867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lang="ru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1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78661" y="560919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1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92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10791982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1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Shape 17"/>
          <p:cNvSpPr txBox="1">
            <a:spLocks noGrp="1"/>
          </p:cNvSpPr>
          <p:nvPr>
            <p:ph type="body" idx="13"/>
          </p:nvPr>
        </p:nvSpPr>
        <p:spPr>
          <a:xfrm>
            <a:off x="12235755" y="3905250"/>
            <a:ext cx="10791982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33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10791982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1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927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1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29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1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Shape 17"/>
          <p:cNvSpPr txBox="1">
            <a:spLocks noGrp="1"/>
          </p:cNvSpPr>
          <p:nvPr>
            <p:ph type="body" idx="13"/>
          </p:nvPr>
        </p:nvSpPr>
        <p:spPr>
          <a:xfrm>
            <a:off x="12257658" y="3905250"/>
            <a:ext cx="5320208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0" name="Shape 17"/>
          <p:cNvSpPr txBox="1">
            <a:spLocks noGrp="1"/>
          </p:cNvSpPr>
          <p:nvPr>
            <p:ph type="body" idx="14"/>
          </p:nvPr>
        </p:nvSpPr>
        <p:spPr>
          <a:xfrm>
            <a:off x="6603504" y="3905250"/>
            <a:ext cx="5317067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Shape 17"/>
          <p:cNvSpPr txBox="1">
            <a:spLocks noGrp="1"/>
          </p:cNvSpPr>
          <p:nvPr>
            <p:ph type="body" idx="15"/>
          </p:nvPr>
        </p:nvSpPr>
        <p:spPr>
          <a:xfrm>
            <a:off x="17892761" y="3905250"/>
            <a:ext cx="5320208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3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"/>
          <p:cNvSpPr>
            <a:spLocks noGrp="1"/>
          </p:cNvSpPr>
          <p:nvPr>
            <p:ph type="pic" idx="13"/>
          </p:nvPr>
        </p:nvSpPr>
        <p:spPr>
          <a:xfrm>
            <a:off x="8690595" y="4081463"/>
            <a:ext cx="7244730" cy="57917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idx="15"/>
          </p:nvPr>
        </p:nvSpPr>
        <p:spPr>
          <a:xfrm>
            <a:off x="16352395" y="4081463"/>
            <a:ext cx="7244730" cy="57917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79931" y="557213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1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Shape 17"/>
          <p:cNvSpPr txBox="1">
            <a:spLocks noGrp="1"/>
          </p:cNvSpPr>
          <p:nvPr>
            <p:ph type="body" idx="14"/>
          </p:nvPr>
        </p:nvSpPr>
        <p:spPr>
          <a:xfrm>
            <a:off x="8580486" y="10029025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4" name="Shape 17"/>
          <p:cNvSpPr txBox="1">
            <a:spLocks noGrp="1"/>
          </p:cNvSpPr>
          <p:nvPr>
            <p:ph type="body" idx="16"/>
          </p:nvPr>
        </p:nvSpPr>
        <p:spPr>
          <a:xfrm>
            <a:off x="16242286" y="10029025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847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4" pos="779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2"/>
          <p:cNvSpPr>
            <a:spLocks noGrp="1"/>
          </p:cNvSpPr>
          <p:nvPr>
            <p:ph type="pic" idx="19"/>
          </p:nvPr>
        </p:nvSpPr>
        <p:spPr>
          <a:xfrm>
            <a:off x="18017851" y="8226152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3" name="Рисунок 2"/>
          <p:cNvSpPr>
            <a:spLocks noGrp="1"/>
          </p:cNvSpPr>
          <p:nvPr>
            <p:ph type="pic" idx="20"/>
          </p:nvPr>
        </p:nvSpPr>
        <p:spPr>
          <a:xfrm>
            <a:off x="12371387" y="8226152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4" name="Рисунок 2"/>
          <p:cNvSpPr>
            <a:spLocks noGrp="1"/>
          </p:cNvSpPr>
          <p:nvPr>
            <p:ph type="pic" idx="21"/>
          </p:nvPr>
        </p:nvSpPr>
        <p:spPr>
          <a:xfrm>
            <a:off x="6720856" y="8226152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37" name="Рисунок 2"/>
          <p:cNvSpPr>
            <a:spLocks noGrp="1"/>
          </p:cNvSpPr>
          <p:nvPr>
            <p:ph type="pic" idx="17"/>
          </p:nvPr>
        </p:nvSpPr>
        <p:spPr>
          <a:xfrm>
            <a:off x="18017851" y="4090987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35" name="Рисунок 2"/>
          <p:cNvSpPr>
            <a:spLocks noGrp="1"/>
          </p:cNvSpPr>
          <p:nvPr>
            <p:ph type="pic" idx="15"/>
          </p:nvPr>
        </p:nvSpPr>
        <p:spPr>
          <a:xfrm>
            <a:off x="12371387" y="4090987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25" name="Рисунок 2"/>
          <p:cNvSpPr>
            <a:spLocks noGrp="1"/>
          </p:cNvSpPr>
          <p:nvPr>
            <p:ph type="pic" idx="13"/>
          </p:nvPr>
        </p:nvSpPr>
        <p:spPr>
          <a:xfrm>
            <a:off x="6720856" y="4090987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1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Shape 17"/>
          <p:cNvSpPr txBox="1">
            <a:spLocks noGrp="1"/>
          </p:cNvSpPr>
          <p:nvPr>
            <p:ph type="body" idx="14"/>
          </p:nvPr>
        </p:nvSpPr>
        <p:spPr>
          <a:xfrm>
            <a:off x="6610747" y="7385298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6" name="Shape 17"/>
          <p:cNvSpPr txBox="1">
            <a:spLocks noGrp="1"/>
          </p:cNvSpPr>
          <p:nvPr>
            <p:ph type="body" idx="16"/>
          </p:nvPr>
        </p:nvSpPr>
        <p:spPr>
          <a:xfrm>
            <a:off x="12261278" y="7385298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8" name="Shape 17"/>
          <p:cNvSpPr txBox="1">
            <a:spLocks noGrp="1"/>
          </p:cNvSpPr>
          <p:nvPr>
            <p:ph type="body" idx="18"/>
          </p:nvPr>
        </p:nvSpPr>
        <p:spPr>
          <a:xfrm>
            <a:off x="17907742" y="7385298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5" name="Shape 17"/>
          <p:cNvSpPr txBox="1">
            <a:spLocks noGrp="1"/>
          </p:cNvSpPr>
          <p:nvPr>
            <p:ph type="body" idx="22"/>
          </p:nvPr>
        </p:nvSpPr>
        <p:spPr>
          <a:xfrm>
            <a:off x="6610747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6" name="Shape 17"/>
          <p:cNvSpPr txBox="1">
            <a:spLocks noGrp="1"/>
          </p:cNvSpPr>
          <p:nvPr>
            <p:ph type="body" idx="23"/>
          </p:nvPr>
        </p:nvSpPr>
        <p:spPr>
          <a:xfrm>
            <a:off x="12261278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17"/>
          <p:cNvSpPr txBox="1">
            <a:spLocks noGrp="1"/>
          </p:cNvSpPr>
          <p:nvPr>
            <p:ph type="body" idx="24"/>
          </p:nvPr>
        </p:nvSpPr>
        <p:spPr>
          <a:xfrm>
            <a:off x="17907742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6895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Рисунок 2"/>
          <p:cNvSpPr>
            <a:spLocks noGrp="1"/>
          </p:cNvSpPr>
          <p:nvPr>
            <p:ph type="pic" idx="20"/>
          </p:nvPr>
        </p:nvSpPr>
        <p:spPr>
          <a:xfrm>
            <a:off x="12371387" y="4084320"/>
            <a:ext cx="5226744" cy="7280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4" name="Рисунок 2"/>
          <p:cNvSpPr>
            <a:spLocks noGrp="1"/>
          </p:cNvSpPr>
          <p:nvPr>
            <p:ph type="pic" idx="21"/>
          </p:nvPr>
        </p:nvSpPr>
        <p:spPr>
          <a:xfrm>
            <a:off x="6720856" y="4084320"/>
            <a:ext cx="5226744" cy="7280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2" name="Рисунок 2"/>
          <p:cNvSpPr>
            <a:spLocks noGrp="1"/>
          </p:cNvSpPr>
          <p:nvPr>
            <p:ph type="pic" idx="19"/>
          </p:nvPr>
        </p:nvSpPr>
        <p:spPr>
          <a:xfrm>
            <a:off x="18017851" y="4084320"/>
            <a:ext cx="5226744" cy="7280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1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Shape 17"/>
          <p:cNvSpPr txBox="1">
            <a:spLocks noGrp="1"/>
          </p:cNvSpPr>
          <p:nvPr>
            <p:ph type="body" idx="22"/>
          </p:nvPr>
        </p:nvSpPr>
        <p:spPr>
          <a:xfrm>
            <a:off x="6610747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6" name="Shape 17"/>
          <p:cNvSpPr txBox="1">
            <a:spLocks noGrp="1"/>
          </p:cNvSpPr>
          <p:nvPr>
            <p:ph type="body" idx="23"/>
          </p:nvPr>
        </p:nvSpPr>
        <p:spPr>
          <a:xfrm>
            <a:off x="12261278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17"/>
          <p:cNvSpPr txBox="1">
            <a:spLocks noGrp="1"/>
          </p:cNvSpPr>
          <p:nvPr>
            <p:ph type="body" idx="24"/>
          </p:nvPr>
        </p:nvSpPr>
        <p:spPr>
          <a:xfrm>
            <a:off x="17907742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868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843437" y="1186742"/>
            <a:ext cx="23055913" cy="1527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43437" y="3073267"/>
            <a:ext cx="23055913" cy="911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ru" sz="2667" smtClean="0">
                <a:solidFill>
                  <a:schemeClr val="dk2"/>
                </a:solidFill>
              </a:rPr>
              <a:pPr algn="r"/>
              <a:t>‹#›</a:t>
            </a:fld>
            <a:endParaRPr lang="ru" sz="2667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7" r:id="rId2"/>
    <p:sldLayoutId id="2147483663" r:id="rId3"/>
    <p:sldLayoutId id="2147483666" r:id="rId4"/>
    <p:sldLayoutId id="2147483661" r:id="rId5"/>
    <p:sldLayoutId id="2147483665" r:id="rId6"/>
    <p:sldLayoutId id="2147483670" r:id="rId7"/>
    <p:sldLayoutId id="2147483669" r:id="rId8"/>
    <p:sldLayoutId id="2147483671" r:id="rId9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3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1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3.png"/><Relationship Id="rId7" Type="http://schemas.openxmlformats.org/officeDocument/2006/relationships/image" Target="../media/image46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geokolok5@gmail.com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s://github.com/GeorgBel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gif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1.jp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Курс «Компьютерное зрение»</a:t>
            </a:r>
            <a:endParaRPr lang="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8800" dirty="0">
                <a:solidFill>
                  <a:schemeClr val="bg1"/>
                </a:solidFill>
              </a:rPr>
              <a:t>Лекция 1</a:t>
            </a:r>
            <a:br>
              <a:rPr lang="ru-RU" sz="8800" dirty="0">
                <a:solidFill>
                  <a:schemeClr val="bg1"/>
                </a:solidFill>
              </a:rPr>
            </a:br>
            <a:r>
              <a:rPr lang="ru-RU" sz="8800" dirty="0">
                <a:solidFill>
                  <a:schemeClr val="bg1"/>
                </a:solidFill>
              </a:rPr>
              <a:t>Введение в компьютерное зрение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371" y="1025352"/>
            <a:ext cx="2437777" cy="7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8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1179542-C8D3-481E-AA0C-DF794B18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808" y="2571750"/>
            <a:ext cx="11430000" cy="8572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Биологические предпосылки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sp>
        <p:nvSpPr>
          <p:cNvPr id="16" name="Текст 2">
            <a:extLst>
              <a:ext uri="{FF2B5EF4-FFF2-40B4-BE49-F238E27FC236}">
                <a16:creationId xmlns:a16="http://schemas.microsoft.com/office/drawing/2014/main" id="{453A86E1-5930-4156-8B02-6EC280965F3F}"/>
              </a:ext>
            </a:extLst>
          </p:cNvPr>
          <p:cNvSpPr txBox="1">
            <a:spLocks/>
          </p:cNvSpPr>
          <p:nvPr/>
        </p:nvSpPr>
        <p:spPr>
          <a:xfrm>
            <a:off x="13384188" y="10766662"/>
            <a:ext cx="11161240" cy="81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Распространение нервных импульсов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022C8DB8-1FBE-488F-A0EE-AE61B4386C45}"/>
              </a:ext>
            </a:extLst>
          </p:cNvPr>
          <p:cNvSpPr txBox="1">
            <a:spLocks/>
          </p:cNvSpPr>
          <p:nvPr/>
        </p:nvSpPr>
        <p:spPr>
          <a:xfrm>
            <a:off x="1210147" y="9209865"/>
            <a:ext cx="11161240" cy="81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Неоднородность расположения палочек и колбочек</a:t>
            </a:r>
          </a:p>
          <a:p>
            <a:pPr algn="ctr"/>
            <a:r>
              <a:rPr lang="ru-RU" sz="3600" dirty="0"/>
              <a:t>Палочки </a:t>
            </a:r>
            <a:r>
              <a:rPr lang="en-US" sz="3600" dirty="0"/>
              <a:t>– </a:t>
            </a:r>
            <a:r>
              <a:rPr lang="ru-RU" sz="3600" dirty="0"/>
              <a:t>яркость, колбочки - цвет</a:t>
            </a:r>
            <a:endParaRPr lang="en-US" sz="3600" dirty="0"/>
          </a:p>
          <a:p>
            <a:endParaRPr lang="ru-RU" sz="3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AA1332A-8B02-41B6-9AA9-E80A98A45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94" y="3471753"/>
            <a:ext cx="6671270" cy="570185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37F25E2-74F8-45F4-ADDE-71E417552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39" y="3689648"/>
            <a:ext cx="7134401" cy="523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71D899-E50B-4601-A771-2FD9B9DE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44" y="2226834"/>
            <a:ext cx="16748194" cy="113731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Биологические предпосылки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554920-C133-4793-9A9E-E6F2716E1E87}"/>
              </a:ext>
            </a:extLst>
          </p:cNvPr>
          <p:cNvSpPr txBox="1">
            <a:spLocks/>
          </p:cNvSpPr>
          <p:nvPr/>
        </p:nvSpPr>
        <p:spPr>
          <a:xfrm>
            <a:off x="10211147" y="12435243"/>
            <a:ext cx="11161240" cy="81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Исследование отклика на зрительные стимулы</a:t>
            </a:r>
            <a:endParaRPr lang="en-US" sz="36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7682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D5564B-F2A2-463C-B15B-00F416D7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75" y="2441354"/>
            <a:ext cx="18218024" cy="1106502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История развития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A655A7-9CDA-4E66-B2B2-9CAADDFB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303" y="1961456"/>
            <a:ext cx="16423012" cy="116378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История развития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6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3B5554-F1A1-4C88-A83D-098CCAE9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59" y="2151067"/>
            <a:ext cx="16705856" cy="108394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История развития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5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История развития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5CA076-1D09-4F40-8BB5-CD7F10BB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432" y="2578485"/>
            <a:ext cx="15965909" cy="111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История развития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6BC2CE-BB8F-4332-9F30-826C7B2C4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73" y="2969568"/>
            <a:ext cx="12181646" cy="60486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E82B96-4F9A-4D26-A163-BD0930DE8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743" y="2609528"/>
            <a:ext cx="11847004" cy="92243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BA1BFC-35B5-4719-A908-48CEC7437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473" y="9018240"/>
            <a:ext cx="4665735" cy="437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Цифровая обработка изображений</a:t>
            </a:r>
            <a:br>
              <a:rPr lang="ru-RU" sz="7200" dirty="0"/>
            </a:br>
            <a:r>
              <a:rPr lang="ru-RU" sz="5400" dirty="0"/>
              <a:t>Введение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162EEA3A-1C0D-4B6F-9287-C33E64F0C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469" y="2678227"/>
            <a:ext cx="13168246" cy="8187399"/>
          </a:xfrm>
        </p:spPr>
        <p:txBody>
          <a:bodyPr/>
          <a:lstStyle/>
          <a:p>
            <a:r>
              <a:rPr lang="ru-RU" sz="4000" dirty="0"/>
              <a:t>Изображение: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Двумерная функция </a:t>
            </a:r>
            <a:r>
              <a:rPr lang="en-US" sz="4000" dirty="0"/>
              <a:t>f(x, y), x, y – </a:t>
            </a:r>
            <a:r>
              <a:rPr lang="ru-RU" sz="4000" dirty="0"/>
              <a:t>координаты в пространстве, </a:t>
            </a:r>
            <a:r>
              <a:rPr lang="en-US" sz="4000" dirty="0"/>
              <a:t>f – </a:t>
            </a:r>
            <a:r>
              <a:rPr lang="ru-RU" sz="4000" dirty="0"/>
              <a:t>значение интенсивности пикселя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Цифровое == </a:t>
            </a:r>
            <a:r>
              <a:rPr lang="en-US" sz="4000" dirty="0"/>
              <a:t>x, y, f </a:t>
            </a:r>
            <a:r>
              <a:rPr lang="ru-RU" sz="4000" dirty="0"/>
              <a:t>принимают конечное число дискретных значений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60331B-DA9C-43F2-8A61-D78B1F9C1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23"/>
          <a:stretch/>
        </p:blipFill>
        <p:spPr>
          <a:xfrm>
            <a:off x="-16644" y="6639383"/>
            <a:ext cx="9551888" cy="48563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26081F-DA7B-4A25-95E5-3DD137517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65" t="47621"/>
          <a:stretch/>
        </p:blipFill>
        <p:spPr>
          <a:xfrm>
            <a:off x="9497687" y="6428956"/>
            <a:ext cx="5862816" cy="6006287"/>
          </a:xfrm>
          <a:prstGeom prst="rect">
            <a:avLst/>
          </a:prstGeom>
        </p:spPr>
      </p:pic>
      <p:sp>
        <p:nvSpPr>
          <p:cNvPr id="14" name="Текст 2">
            <a:extLst>
              <a:ext uri="{FF2B5EF4-FFF2-40B4-BE49-F238E27FC236}">
                <a16:creationId xmlns:a16="http://schemas.microsoft.com/office/drawing/2014/main" id="{EA473E38-11CE-4D0F-9A32-F67AC2754356}"/>
              </a:ext>
            </a:extLst>
          </p:cNvPr>
          <p:cNvSpPr txBox="1">
            <a:spLocks/>
          </p:cNvSpPr>
          <p:nvPr/>
        </p:nvSpPr>
        <p:spPr>
          <a:xfrm>
            <a:off x="15755764" y="2678227"/>
            <a:ext cx="8514632" cy="97570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ru-RU" sz="3600" dirty="0"/>
              <a:t>Уровни процессов:</a:t>
            </a:r>
          </a:p>
          <a:p>
            <a:pPr algn="just"/>
            <a:endParaRPr lang="ru-RU" sz="3600" dirty="0"/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600" dirty="0"/>
              <a:t>Низкий уровень – примитивные операции предобработки</a:t>
            </a:r>
          </a:p>
          <a:p>
            <a:pPr algn="just"/>
            <a:endParaRPr lang="ru-RU" sz="3600" dirty="0"/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600" dirty="0"/>
              <a:t>Средний уровень – сегментация, выделение признаков, сжатие информации</a:t>
            </a:r>
          </a:p>
          <a:p>
            <a:pPr algn="just"/>
            <a:endParaRPr lang="ru-RU" sz="3600" dirty="0"/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600" dirty="0"/>
              <a:t>Высокий уровень – осмысление набора распознанных объектов, принятие решений, интерпретация</a:t>
            </a:r>
            <a:endParaRPr lang="en-US" sz="3600" dirty="0"/>
          </a:p>
          <a:p>
            <a:pPr algn="just"/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2146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Цифровая обработка изображений</a:t>
            </a:r>
            <a:br>
              <a:rPr lang="ru-RU" sz="7200" dirty="0"/>
            </a:br>
            <a:r>
              <a:rPr lang="ru-RU" sz="5400" dirty="0"/>
              <a:t>История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E81247B4-C45F-4E40-A3FD-F83FD0464384}"/>
              </a:ext>
            </a:extLst>
          </p:cNvPr>
          <p:cNvSpPr txBox="1">
            <a:spLocks/>
          </p:cNvSpPr>
          <p:nvPr/>
        </p:nvSpPr>
        <p:spPr>
          <a:xfrm>
            <a:off x="418059" y="2693724"/>
            <a:ext cx="11161240" cy="81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Передача иллюстраций на расстояние «</a:t>
            </a:r>
            <a:r>
              <a:rPr lang="ru-RU" sz="3600" dirty="0" err="1"/>
              <a:t>Бартлейн</a:t>
            </a:r>
            <a:r>
              <a:rPr lang="ru-RU" sz="3600" dirty="0"/>
              <a:t>»</a:t>
            </a:r>
            <a:endParaRPr lang="en-US" sz="3600" dirty="0"/>
          </a:p>
          <a:p>
            <a:endParaRPr lang="ru-RU" sz="3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6A2301-25B1-40D4-AEED-55CD3B4D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46" y="3512487"/>
            <a:ext cx="6192689" cy="4186607"/>
          </a:xfrm>
          <a:prstGeom prst="rect">
            <a:avLst/>
          </a:prstGeom>
        </p:spPr>
      </p:pic>
      <p:sp>
        <p:nvSpPr>
          <p:cNvPr id="11" name="Текст 2">
            <a:extLst>
              <a:ext uri="{FF2B5EF4-FFF2-40B4-BE49-F238E27FC236}">
                <a16:creationId xmlns:a16="http://schemas.microsoft.com/office/drawing/2014/main" id="{6A244D89-D186-4500-B813-C98D27D88C99}"/>
              </a:ext>
            </a:extLst>
          </p:cNvPr>
          <p:cNvSpPr txBox="1">
            <a:spLocks/>
          </p:cNvSpPr>
          <p:nvPr/>
        </p:nvSpPr>
        <p:spPr>
          <a:xfrm>
            <a:off x="536377" y="7793378"/>
            <a:ext cx="7540225" cy="81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Цифровое изображение, полученное в 1921 г. с кодовой ленты на телеграфном аппарате с особым шрифтом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163BA6-8AE1-4324-A6DD-F4123C6AA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021" y="3826249"/>
            <a:ext cx="4320480" cy="6591244"/>
          </a:xfrm>
          <a:prstGeom prst="rect">
            <a:avLst/>
          </a:prstGeom>
        </p:spPr>
      </p:pic>
      <p:sp>
        <p:nvSpPr>
          <p:cNvPr id="14" name="Текст 2">
            <a:extLst>
              <a:ext uri="{FF2B5EF4-FFF2-40B4-BE49-F238E27FC236}">
                <a16:creationId xmlns:a16="http://schemas.microsoft.com/office/drawing/2014/main" id="{D7B6CAF4-CD9E-42F5-99A8-B3962E3A64A8}"/>
              </a:ext>
            </a:extLst>
          </p:cNvPr>
          <p:cNvSpPr txBox="1">
            <a:spLocks/>
          </p:cNvSpPr>
          <p:nvPr/>
        </p:nvSpPr>
        <p:spPr>
          <a:xfrm>
            <a:off x="6394723" y="10648728"/>
            <a:ext cx="9181020" cy="24223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Цифровое изображение, полученное в 1922 г. с использованием перфоленты после прохождения сигнала через Атлантику дважды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981321-FC3C-4EA5-8C16-1B0371438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5517" y="2297558"/>
            <a:ext cx="7847768" cy="6995725"/>
          </a:xfrm>
          <a:prstGeom prst="rect">
            <a:avLst/>
          </a:prstGeom>
        </p:spPr>
      </p:pic>
      <p:sp>
        <p:nvSpPr>
          <p:cNvPr id="17" name="Текст 2">
            <a:extLst>
              <a:ext uri="{FF2B5EF4-FFF2-40B4-BE49-F238E27FC236}">
                <a16:creationId xmlns:a16="http://schemas.microsoft.com/office/drawing/2014/main" id="{CD35E844-2F40-4858-9C2A-16D37AC2F589}"/>
              </a:ext>
            </a:extLst>
          </p:cNvPr>
          <p:cNvSpPr txBox="1">
            <a:spLocks/>
          </p:cNvSpPr>
          <p:nvPr/>
        </p:nvSpPr>
        <p:spPr>
          <a:xfrm>
            <a:off x="15538515" y="9293283"/>
            <a:ext cx="8871861" cy="29523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 err="1"/>
              <a:t>Неретушированная</a:t>
            </a:r>
            <a:r>
              <a:rPr lang="ru-RU" sz="3600" dirty="0"/>
              <a:t> фотография генералов Першинга и </a:t>
            </a:r>
            <a:r>
              <a:rPr lang="ru-RU" sz="3600" dirty="0" err="1"/>
              <a:t>Фоша</a:t>
            </a:r>
            <a:r>
              <a:rPr lang="ru-RU" sz="3600" dirty="0"/>
              <a:t>, переданная в 1929 г. по кабелю из Лондона в Нью-Йорк с помощью 15-градационного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0128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Цифровая обработка изображений</a:t>
            </a:r>
            <a:br>
              <a:rPr lang="ru-RU" sz="7200" dirty="0"/>
            </a:br>
            <a:r>
              <a:rPr lang="ru-RU" sz="5400" dirty="0"/>
              <a:t>История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E81247B4-C45F-4E40-A3FD-F83FD0464384}"/>
              </a:ext>
            </a:extLst>
          </p:cNvPr>
          <p:cNvSpPr txBox="1">
            <a:spLocks/>
          </p:cNvSpPr>
          <p:nvPr/>
        </p:nvSpPr>
        <p:spPr>
          <a:xfrm>
            <a:off x="418059" y="2693724"/>
            <a:ext cx="11161240" cy="81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Развитие цифровой вычислительной техники</a:t>
            </a:r>
            <a:endParaRPr lang="en-US" sz="3600" dirty="0"/>
          </a:p>
          <a:p>
            <a:endParaRPr lang="ru-RU" sz="3600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6A244D89-D186-4500-B813-C98D27D88C99}"/>
              </a:ext>
            </a:extLst>
          </p:cNvPr>
          <p:cNvSpPr txBox="1">
            <a:spLocks/>
          </p:cNvSpPr>
          <p:nvPr/>
        </p:nvSpPr>
        <p:spPr>
          <a:xfrm>
            <a:off x="651236" y="9894911"/>
            <a:ext cx="7540225" cy="81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Джон фон Нейман</a:t>
            </a:r>
          </a:p>
        </p:txBody>
      </p:sp>
      <p:pic>
        <p:nvPicPr>
          <p:cNvPr id="5" name="Рисунок 4" descr="Изображение выглядит как человек, мужчина, сте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B3D16F6-23CD-4BBD-962B-E41C1473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03" y="3693426"/>
            <a:ext cx="5242892" cy="5971071"/>
          </a:xfrm>
          <a:prstGeom prst="rect">
            <a:avLst/>
          </a:prstGeom>
        </p:spPr>
      </p:pic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0494CBB-84DE-48E1-B8EC-5A4FB8A9E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283569"/>
              </p:ext>
            </p:extLst>
          </p:nvPr>
        </p:nvGraphicFramePr>
        <p:xfrm>
          <a:off x="5649425" y="1745432"/>
          <a:ext cx="18675291" cy="11739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7294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Введение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12" name="Текст 2"/>
          <p:cNvSpPr>
            <a:spLocks noGrp="1"/>
          </p:cNvSpPr>
          <p:nvPr>
            <p:ph type="body" idx="1"/>
          </p:nvPr>
        </p:nvSpPr>
        <p:spPr>
          <a:xfrm>
            <a:off x="16474036" y="2541448"/>
            <a:ext cx="8203970" cy="1116870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000" dirty="0"/>
              <a:t>90% информации человек воспринимает при помощи зрения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000" dirty="0"/>
              <a:t>80% всего трафика в Интернете составляет видео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4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000" dirty="0"/>
              <a:t>Что такое компьютерное зрение?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000" dirty="0"/>
              <a:t>Что значит «воспринимать» изображение?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4000" dirty="0"/>
          </a:p>
          <a:p>
            <a:r>
              <a:rPr lang="ru-RU" sz="4000" dirty="0"/>
              <a:t>«Воспринимать» ==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000" dirty="0"/>
              <a:t>Что и где?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000" dirty="0"/>
              <a:t>Свойства?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000" dirty="0"/>
              <a:t>Метрическая информация?</a:t>
            </a:r>
            <a:endParaRPr lang="en-US" sz="4000" dirty="0"/>
          </a:p>
          <a:p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76800E5-44FC-4AF5-89D9-661672649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0905E2-CCA5-41AC-8292-4C35A4F2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76" y="2665070"/>
            <a:ext cx="16036468" cy="9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04EEF2-3241-47E0-9CAF-0E3D8F8E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27" y="2184357"/>
            <a:ext cx="22590736" cy="493900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Цифровая обработка изображений</a:t>
            </a:r>
            <a:br>
              <a:rPr lang="ru-RU" sz="7200" dirty="0"/>
            </a:br>
            <a:r>
              <a:rPr lang="ru-RU" sz="5400" dirty="0"/>
              <a:t>Формирование изображений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FCF728-901D-4B68-BFED-4B0D6FCA4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5" y="6750768"/>
            <a:ext cx="5067269" cy="39935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587F30-5AEA-418E-84E7-F0047BB7C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256" y="9529947"/>
            <a:ext cx="4119841" cy="41860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2F7154-86C0-42CE-ADC9-599BEE724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601" y="7283520"/>
            <a:ext cx="5639867" cy="401395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CC3277-7DEB-4F51-A954-67CA5B385D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055"/>
          <a:stretch/>
        </p:blipFill>
        <p:spPr>
          <a:xfrm>
            <a:off x="7712636" y="10941884"/>
            <a:ext cx="6082537" cy="2774116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E210FA-681D-4739-B0D8-1330B23597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52" r="17605"/>
          <a:stretch/>
        </p:blipFill>
        <p:spPr>
          <a:xfrm>
            <a:off x="11567944" y="7354543"/>
            <a:ext cx="5258356" cy="352284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C8CC73D-AF7A-4DA9-8D6E-D54F3F9E05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4424"/>
          <a:stretch/>
        </p:blipFill>
        <p:spPr>
          <a:xfrm>
            <a:off x="14174005" y="10171146"/>
            <a:ext cx="7905750" cy="352284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29E0FC1-601D-4095-9CF5-B03F3C21A2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51907" y="7385349"/>
            <a:ext cx="7240432" cy="3294548"/>
          </a:xfrm>
          <a:prstGeom prst="rect">
            <a:avLst/>
          </a:prstGeom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0348348-BD5F-4AFA-9F11-29ACB20C52A3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2735669" y="6425952"/>
            <a:ext cx="1" cy="324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A67D4FB-CFA6-414E-81CD-8BBAAC18B37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629177" y="6588360"/>
            <a:ext cx="0" cy="29415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E2FD3BB-21FE-444F-B1D2-D42EB4C9BC2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533534" y="6886369"/>
            <a:ext cx="1" cy="3971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78EBC05D-8E38-42DF-BCB2-ED449A0A6EFF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10285204" y="7084944"/>
            <a:ext cx="468701" cy="38569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1C697D61-0884-4355-89C6-F0645AF196B2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3019459" y="6750768"/>
            <a:ext cx="1177663" cy="603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ED37FFD-F715-4839-80AD-915FBD7DCDA3}"/>
              </a:ext>
            </a:extLst>
          </p:cNvPr>
          <p:cNvCxnSpPr>
            <a:cxnSpLocks/>
          </p:cNvCxnSpPr>
          <p:nvPr/>
        </p:nvCxnSpPr>
        <p:spPr>
          <a:xfrm flipH="1" flipV="1">
            <a:off x="15683755" y="6965667"/>
            <a:ext cx="1142545" cy="32378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E55D15D-961F-47E7-9E41-15A63D123A00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0672123" y="6069272"/>
            <a:ext cx="0" cy="13160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2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EA765A-251C-4C3D-9A4A-33E558EF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787" y="2483513"/>
            <a:ext cx="15919199" cy="1123248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Цифровая обработка изображений</a:t>
            </a:r>
            <a:br>
              <a:rPr lang="ru-RU" sz="7200" dirty="0"/>
            </a:br>
            <a:r>
              <a:rPr lang="ru-RU" sz="5400" dirty="0"/>
              <a:t>Основные этапы обработки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2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E2138C-2FDB-4114-8414-6243F4F8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49" y="2465512"/>
            <a:ext cx="19202675" cy="113481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Распознавание образов</a:t>
            </a:r>
            <a:br>
              <a:rPr lang="ru-RU" sz="7200" dirty="0"/>
            </a:br>
            <a:r>
              <a:rPr lang="ru-RU" sz="5400" dirty="0"/>
              <a:t>Оценка подходов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4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Распознавание образов</a:t>
            </a:r>
            <a:br>
              <a:rPr lang="ru-RU" sz="7200" dirty="0"/>
            </a:br>
            <a:r>
              <a:rPr lang="ru-RU" sz="5400" dirty="0"/>
              <a:t>Оценка подходов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55771-0053-44C4-B3C4-E4FB40F43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55"/>
          <a:stretch/>
        </p:blipFill>
        <p:spPr>
          <a:xfrm>
            <a:off x="3610015" y="2620234"/>
            <a:ext cx="17522743" cy="1065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8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Распознавание образов</a:t>
            </a:r>
            <a:br>
              <a:rPr lang="ru-RU" sz="7200" dirty="0"/>
            </a:br>
            <a:r>
              <a:rPr lang="ru-RU" sz="5400" dirty="0"/>
              <a:t>Оценка подходов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0747D6-D254-4F15-8DBC-CBBC1F09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953" y="2599877"/>
            <a:ext cx="16500283" cy="111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8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Распознавание образов</a:t>
            </a:r>
            <a:br>
              <a:rPr lang="ru-RU" sz="7200" dirty="0"/>
            </a:br>
            <a:r>
              <a:rPr lang="ru-RU" sz="5400" dirty="0"/>
              <a:t>Оценка подходов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A45A2-00ED-47FB-8664-6FB1EE6B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75" y="2526570"/>
            <a:ext cx="16177624" cy="111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6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Распознавание образов</a:t>
            </a:r>
            <a:br>
              <a:rPr lang="ru-RU" sz="7200" dirty="0"/>
            </a:br>
            <a:r>
              <a:rPr lang="ru-RU" sz="5400" dirty="0"/>
              <a:t>Современные задачи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353F0A-F9B7-44BB-A3C6-E872D0C3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9" y="2668104"/>
            <a:ext cx="12172717" cy="85689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5D0435-D19A-4CBC-B2DC-58ED3EC9D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784" y="2668104"/>
            <a:ext cx="11753316" cy="80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2EFFFC-FA22-4EC3-8B71-4DA1BEDF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63" y="2249488"/>
            <a:ext cx="16633848" cy="114599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Распознавание образов</a:t>
            </a:r>
            <a:br>
              <a:rPr lang="ru-RU" sz="7200" dirty="0"/>
            </a:br>
            <a:r>
              <a:rPr lang="ru-RU" sz="5400" dirty="0"/>
              <a:t>Сверточные нейронные сети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74A975-C1AC-4FEF-AC4E-67AD4CFAE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40" y="2393504"/>
            <a:ext cx="16542510" cy="1132249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Распознавание образов</a:t>
            </a:r>
            <a:br>
              <a:rPr lang="ru-RU" sz="7200" dirty="0"/>
            </a:br>
            <a:r>
              <a:rPr lang="ru-RU" sz="5400" dirty="0"/>
              <a:t>Сверточные нейронные сети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Курс «Компьютерное зрение»</a:t>
            </a:r>
            <a:br>
              <a:rPr lang="ru-RU" sz="7200" dirty="0"/>
            </a:br>
            <a:r>
              <a:rPr lang="ru-RU" sz="5400" dirty="0"/>
              <a:t>Содержание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29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0D8BBACA-B68B-4355-8744-BB8C2CCFB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037887"/>
              </p:ext>
            </p:extLst>
          </p:nvPr>
        </p:nvGraphicFramePr>
        <p:xfrm>
          <a:off x="2614302" y="2635736"/>
          <a:ext cx="19514169" cy="11072285"/>
        </p:xfrm>
        <a:graphic>
          <a:graphicData uri="http://schemas.openxmlformats.org/drawingml/2006/table">
            <a:tbl>
              <a:tblPr firstRow="1" bandRow="1"/>
              <a:tblGrid>
                <a:gridCol w="3384222">
                  <a:extLst>
                    <a:ext uri="{9D8B030D-6E8A-4147-A177-3AD203B41FA5}">
                      <a16:colId xmlns:a16="http://schemas.microsoft.com/office/drawing/2014/main" val="1486411127"/>
                    </a:ext>
                  </a:extLst>
                </a:gridCol>
                <a:gridCol w="620383">
                  <a:extLst>
                    <a:ext uri="{9D8B030D-6E8A-4147-A177-3AD203B41FA5}">
                      <a16:colId xmlns:a16="http://schemas.microsoft.com/office/drawing/2014/main" val="2887852736"/>
                    </a:ext>
                  </a:extLst>
                </a:gridCol>
                <a:gridCol w="7300650">
                  <a:extLst>
                    <a:ext uri="{9D8B030D-6E8A-4147-A177-3AD203B41FA5}">
                      <a16:colId xmlns:a16="http://schemas.microsoft.com/office/drawing/2014/main" val="3025767297"/>
                    </a:ext>
                  </a:extLst>
                </a:gridCol>
                <a:gridCol w="8208914">
                  <a:extLst>
                    <a:ext uri="{9D8B030D-6E8A-4147-A177-3AD203B41FA5}">
                      <a16:colId xmlns:a16="http://schemas.microsoft.com/office/drawing/2014/main" val="965299459"/>
                    </a:ext>
                  </a:extLst>
                </a:gridCol>
              </a:tblGrid>
              <a:tr h="707841">
                <a:tc>
                  <a:txBody>
                    <a:bodyPr/>
                    <a:lstStyle/>
                    <a:p>
                      <a:r>
                        <a:rPr lang="ru-RU" dirty="0"/>
                        <a:t>Раздел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Лекция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Семинар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20152"/>
                  </a:ext>
                </a:extLst>
              </a:tr>
              <a:tr h="1317663">
                <a:tc>
                  <a:txBody>
                    <a:bodyPr/>
                    <a:lstStyle/>
                    <a:p>
                      <a:r>
                        <a:rPr lang="ru-RU" dirty="0"/>
                        <a:t>Введение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Введение в компьютерное зрение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Программные инструменты для работы с </a:t>
                      </a:r>
                      <a:r>
                        <a:rPr lang="en-US" dirty="0"/>
                        <a:t>CV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261948"/>
                  </a:ext>
                </a:extLst>
              </a:tr>
              <a:tr h="1317663">
                <a:tc rowSpan="6">
                  <a:txBody>
                    <a:bodyPr/>
                    <a:lstStyle/>
                    <a:p>
                      <a:r>
                        <a:rPr lang="ru-RU" dirty="0"/>
                        <a:t>Классическое </a:t>
                      </a:r>
                      <a:r>
                        <a:rPr lang="en-US" dirty="0"/>
                        <a:t>CV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Введение в цифровую обработку изображений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Базовая обработка изображений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714238"/>
                  </a:ext>
                </a:extLst>
              </a:tr>
              <a:tr h="131766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Яркостные преобразования, фильтрация изображений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Фильтрация изображений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055113"/>
                  </a:ext>
                </a:extLst>
              </a:tr>
              <a:tr h="131766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Обработка цветных изображений, дескрипторы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Методы обработки видеоданных, работа с дополненной реальностью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063820"/>
                  </a:ext>
                </a:extLst>
              </a:tr>
              <a:tr h="131766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Вейвлеты и сжатие изображений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Вейвлет-преобразования и сжатие изображений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45175"/>
                  </a:ext>
                </a:extLst>
              </a:tr>
              <a:tr h="131766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Морфологическая обработка изображений, сегментация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Морфология и сегментация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5751"/>
                  </a:ext>
                </a:extLst>
              </a:tr>
              <a:tr h="707841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Распознавание объектов на изображении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Распознавание объектов на изображении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06657"/>
                  </a:ext>
                </a:extLst>
              </a:tr>
              <a:tr h="707841">
                <a:tc>
                  <a:txBody>
                    <a:bodyPr/>
                    <a:lstStyle/>
                    <a:p>
                      <a:r>
                        <a:rPr lang="ru-RU" dirty="0"/>
                        <a:t>Контрольное мероприятие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Постановка ДЗ №1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Разбор ДЗ №1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27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99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Определение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12" name="Текст 2"/>
          <p:cNvSpPr>
            <a:spLocks noGrp="1"/>
          </p:cNvSpPr>
          <p:nvPr>
            <p:ph type="body" idx="1"/>
          </p:nvPr>
        </p:nvSpPr>
        <p:spPr>
          <a:xfrm>
            <a:off x="888720" y="3160075"/>
            <a:ext cx="13168246" cy="8187399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Теория и технология создания машин, которые могут производить детекцию, отслеживание и классификация объектов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Междисциплинарная область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Обеспечение высокоуровневого понимания цифровых изображений и видео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Автоматизация задач, которые может выполнять зрительная система человека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Автоматическое извлечение, анализ и понимание полезной информации из изображения </a:t>
            </a:r>
            <a:endParaRPr lang="en-US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76800E5-44FC-4AF5-89D9-661672649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4D98F7-109B-4244-B085-B3C33856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3" y="10259706"/>
            <a:ext cx="5215962" cy="3225137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1636C944-3207-42FF-B3FD-B7CE3645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9472" y="2039936"/>
            <a:ext cx="9525000" cy="635317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666E7F-B75D-494E-9E30-36D8DF211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06" y="7257517"/>
            <a:ext cx="9893997" cy="60579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B88A0E-9628-4933-A7A1-290507EAA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445" y="10286467"/>
            <a:ext cx="8014161" cy="30217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4A763D-2AA6-4732-8D11-B2DF70E22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01984" y="6980824"/>
            <a:ext cx="43924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Курс «Компьютерное зрение»</a:t>
            </a:r>
            <a:br>
              <a:rPr lang="ru-RU" sz="7200" dirty="0"/>
            </a:br>
            <a:r>
              <a:rPr lang="ru-RU" sz="5400" dirty="0"/>
              <a:t>Содержание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0D8BBACA-B68B-4355-8744-BB8C2CCFB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41693"/>
              </p:ext>
            </p:extLst>
          </p:nvPr>
        </p:nvGraphicFramePr>
        <p:xfrm>
          <a:off x="2614302" y="2635736"/>
          <a:ext cx="19514169" cy="8525389"/>
        </p:xfrm>
        <a:graphic>
          <a:graphicData uri="http://schemas.openxmlformats.org/drawingml/2006/table">
            <a:tbl>
              <a:tblPr firstRow="1" bandRow="1"/>
              <a:tblGrid>
                <a:gridCol w="3060341">
                  <a:extLst>
                    <a:ext uri="{9D8B030D-6E8A-4147-A177-3AD203B41FA5}">
                      <a16:colId xmlns:a16="http://schemas.microsoft.com/office/drawing/2014/main" val="1486411127"/>
                    </a:ext>
                  </a:extLst>
                </a:gridCol>
                <a:gridCol w="944264">
                  <a:extLst>
                    <a:ext uri="{9D8B030D-6E8A-4147-A177-3AD203B41FA5}">
                      <a16:colId xmlns:a16="http://schemas.microsoft.com/office/drawing/2014/main" val="2887852736"/>
                    </a:ext>
                  </a:extLst>
                </a:gridCol>
                <a:gridCol w="7300650">
                  <a:extLst>
                    <a:ext uri="{9D8B030D-6E8A-4147-A177-3AD203B41FA5}">
                      <a16:colId xmlns:a16="http://schemas.microsoft.com/office/drawing/2014/main" val="3025767297"/>
                    </a:ext>
                  </a:extLst>
                </a:gridCol>
                <a:gridCol w="8208914">
                  <a:extLst>
                    <a:ext uri="{9D8B030D-6E8A-4147-A177-3AD203B41FA5}">
                      <a16:colId xmlns:a16="http://schemas.microsoft.com/office/drawing/2014/main" val="965299459"/>
                    </a:ext>
                  </a:extLst>
                </a:gridCol>
              </a:tblGrid>
              <a:tr h="707841">
                <a:tc>
                  <a:txBody>
                    <a:bodyPr/>
                    <a:lstStyle/>
                    <a:p>
                      <a:r>
                        <a:rPr lang="ru-RU" dirty="0"/>
                        <a:t>Раздел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Лекция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Семинар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20152"/>
                  </a:ext>
                </a:extLst>
              </a:tr>
              <a:tr h="1317663">
                <a:tc rowSpan="5">
                  <a:txBody>
                    <a:bodyPr/>
                    <a:lstStyle/>
                    <a:p>
                      <a:r>
                        <a:rPr lang="en-US" dirty="0"/>
                        <a:t>DL </a:t>
                      </a:r>
                      <a:r>
                        <a:rPr lang="ru-RU" dirty="0"/>
                        <a:t>в </a:t>
                      </a:r>
                      <a:r>
                        <a:rPr lang="en-US" dirty="0"/>
                        <a:t>CV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Переход от классического </a:t>
                      </a:r>
                      <a:r>
                        <a:rPr lang="en-US" dirty="0"/>
                        <a:t>CV </a:t>
                      </a:r>
                      <a:r>
                        <a:rPr lang="ru-RU" dirty="0"/>
                        <a:t>к методам глубокого обучения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Сравнение классического </a:t>
                      </a:r>
                      <a:r>
                        <a:rPr lang="en-US" dirty="0"/>
                        <a:t>CV </a:t>
                      </a:r>
                      <a:r>
                        <a:rPr lang="ru-RU" dirty="0"/>
                        <a:t>с метолами глубокого обучения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714238"/>
                  </a:ext>
                </a:extLst>
              </a:tr>
              <a:tr h="131766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Сверточные нейронные сети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CNN </a:t>
                      </a:r>
                      <a:r>
                        <a:rPr lang="ru-RU" dirty="0"/>
                        <a:t>для классификации объектов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055113"/>
                  </a:ext>
                </a:extLst>
              </a:tr>
              <a:tr h="131766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Детекция и сегментация объектов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Работа с </a:t>
                      </a:r>
                      <a:r>
                        <a:rPr lang="ru-RU" dirty="0" err="1"/>
                        <a:t>предобученными</a:t>
                      </a:r>
                      <a:r>
                        <a:rPr lang="ru-RU" dirty="0"/>
                        <a:t> моделями </a:t>
                      </a:r>
                      <a:r>
                        <a:rPr lang="en-US" dirty="0"/>
                        <a:t>CNN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063820"/>
                  </a:ext>
                </a:extLst>
              </a:tr>
              <a:tr h="131766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Визуализация и интерпретация нейросетевых моделей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Визуализация и интерпретация нейросетевых моделей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45175"/>
                  </a:ext>
                </a:extLst>
              </a:tr>
              <a:tr h="131766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Генеративные модели для создания изображений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Построение генеративных моделей на основе </a:t>
                      </a:r>
                      <a:r>
                        <a:rPr lang="en-US" dirty="0"/>
                        <a:t>CNN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5751"/>
                  </a:ext>
                </a:extLst>
              </a:tr>
              <a:tr h="707841">
                <a:tc>
                  <a:txBody>
                    <a:bodyPr/>
                    <a:lstStyle/>
                    <a:p>
                      <a:r>
                        <a:rPr lang="ru-RU" dirty="0"/>
                        <a:t>Контрольное мероприятие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Постановка ДЗ №</a:t>
                      </a:r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Разбор ДЗ №</a:t>
                      </a:r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27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2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Курс «Компьютерное зрение»</a:t>
            </a:r>
            <a:br>
              <a:rPr lang="ru-RU" sz="7200" dirty="0"/>
            </a:br>
            <a:r>
              <a:rPr lang="ru-RU" sz="5400" dirty="0"/>
              <a:t>Система оценивания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31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EC167C19-7A46-4394-9471-8C302C429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469" y="2393504"/>
            <a:ext cx="11128878" cy="11091339"/>
          </a:xfrm>
        </p:spPr>
        <p:txBody>
          <a:bodyPr/>
          <a:lstStyle/>
          <a:p>
            <a:r>
              <a:rPr lang="ru-RU" sz="4000" dirty="0"/>
              <a:t>Посещения: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14 лекций = 14 баллов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14 семинаров = 14 баллов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ru-RU" sz="4000" dirty="0"/>
          </a:p>
          <a:p>
            <a:r>
              <a:rPr lang="ru-RU" sz="4000" dirty="0"/>
              <a:t>Активность на занятии: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Ответ на вопрос = +1 балл за занятие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ru-RU" sz="4000" dirty="0"/>
          </a:p>
          <a:p>
            <a:r>
              <a:rPr lang="ru-RU" sz="4000" dirty="0"/>
              <a:t>Контрольные мероприятия: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ДЗ 1 = 10 баллов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Защита ДЗ 1 = 10 баллов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ДЗ 2 = 10 баллов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Защита ДЗ 2 = 10 баллов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Зачетная задачка = 16 баллов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4000" dirty="0"/>
              <a:t>Устный ответ на зачете = 16 баллов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8A87F95A-C9E5-4908-BFDA-C735AEF36332}"/>
              </a:ext>
            </a:extLst>
          </p:cNvPr>
          <p:cNvSpPr txBox="1">
            <a:spLocks/>
          </p:cNvSpPr>
          <p:nvPr/>
        </p:nvSpPr>
        <p:spPr>
          <a:xfrm>
            <a:off x="12035293" y="2446834"/>
            <a:ext cx="11128878" cy="403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dirty="0">
                <a:solidFill>
                  <a:srgbClr val="00B050"/>
                </a:solidFill>
              </a:rPr>
              <a:t>Отлично</a:t>
            </a:r>
            <a:r>
              <a:rPr lang="ru-RU" sz="4000" dirty="0"/>
              <a:t>: </a:t>
            </a:r>
            <a:r>
              <a:rPr lang="en-US" sz="4000" dirty="0"/>
              <a:t>&gt; </a:t>
            </a:r>
            <a:r>
              <a:rPr lang="ru-RU" sz="4000" dirty="0"/>
              <a:t>90 баллов</a:t>
            </a:r>
          </a:p>
          <a:p>
            <a:r>
              <a:rPr lang="ru-RU" sz="4000" dirty="0">
                <a:solidFill>
                  <a:srgbClr val="9BFF77"/>
                </a:solidFill>
              </a:rPr>
              <a:t>Хорошо</a:t>
            </a:r>
            <a:r>
              <a:rPr lang="ru-RU" sz="4000" dirty="0"/>
              <a:t>: 75 – 90 баллов</a:t>
            </a:r>
          </a:p>
          <a:p>
            <a:r>
              <a:rPr lang="ru-RU" sz="4000" dirty="0">
                <a:solidFill>
                  <a:srgbClr val="FFC000"/>
                </a:solidFill>
              </a:rPr>
              <a:t>Удовлетворительно</a:t>
            </a:r>
            <a:r>
              <a:rPr lang="ru-RU" sz="4000" dirty="0"/>
              <a:t>: 60 – </a:t>
            </a:r>
            <a:r>
              <a:rPr lang="en-US" sz="4000" dirty="0"/>
              <a:t>75 </a:t>
            </a:r>
            <a:r>
              <a:rPr lang="ru-RU" sz="4000" dirty="0"/>
              <a:t>баллов</a:t>
            </a:r>
          </a:p>
          <a:p>
            <a:r>
              <a:rPr lang="ru-RU" sz="4000" dirty="0">
                <a:solidFill>
                  <a:srgbClr val="FF0000"/>
                </a:solidFill>
              </a:rPr>
              <a:t>Плохо</a:t>
            </a:r>
            <a:r>
              <a:rPr lang="ru-RU" sz="4000" dirty="0"/>
              <a:t>: </a:t>
            </a:r>
            <a:r>
              <a:rPr lang="en-US" sz="4000" dirty="0"/>
              <a:t>&lt; 60 </a:t>
            </a:r>
            <a:r>
              <a:rPr lang="ru-RU" sz="4000" dirty="0"/>
              <a:t>баллов</a:t>
            </a:r>
          </a:p>
        </p:txBody>
      </p:sp>
    </p:spTree>
    <p:extLst>
      <p:ext uri="{BB962C8B-B14F-4D97-AF65-F5344CB8AC3E}">
        <p14:creationId xmlns:p14="http://schemas.microsoft.com/office/powerpoint/2010/main" val="20579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Резюме</a:t>
            </a:r>
            <a:br>
              <a:rPr lang="ru-RU" sz="7200" dirty="0"/>
            </a:b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32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EC167C19-7A46-4394-9471-8C302C429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469" y="2393504"/>
            <a:ext cx="17969638" cy="11091339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5400" dirty="0"/>
              <a:t>Обзор области компьютерного зрения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5400" dirty="0"/>
              <a:t>Биологические предпосылки компьютерного зрения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5400" dirty="0"/>
              <a:t>История развития компьютерного зрения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5400" dirty="0"/>
              <a:t>Введение в цифровую обработку изображений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5400" dirty="0"/>
              <a:t>Обзор области распознавания образов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5400" dirty="0"/>
              <a:t>Программа курса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8322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FE8FE50-3CAF-4A9E-A8D8-400C2A97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8958" r="10452"/>
          <a:stretch/>
        </p:blipFill>
        <p:spPr>
          <a:xfrm>
            <a:off x="0" y="1"/>
            <a:ext cx="24742776" cy="1371015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31333" y="3905251"/>
            <a:ext cx="8893451" cy="2664718"/>
          </a:xfrm>
        </p:spPr>
        <p:txBody>
          <a:bodyPr/>
          <a:lstStyle/>
          <a:p>
            <a:pPr lvl="0">
              <a:buClr>
                <a:srgbClr val="525252"/>
              </a:buClr>
            </a:pPr>
            <a:r>
              <a:rPr lang="ru-RU" sz="4800" dirty="0">
                <a:solidFill>
                  <a:srgbClr val="525252"/>
                </a:solidFill>
                <a:latin typeface="Arial Black"/>
              </a:rPr>
              <a:t>Колокольников </a:t>
            </a:r>
            <a:r>
              <a:rPr lang="en-US" sz="4800" dirty="0">
                <a:solidFill>
                  <a:srgbClr val="525252"/>
                </a:solidFill>
                <a:latin typeface="Arial Black"/>
              </a:rPr>
              <a:t>  </a:t>
            </a:r>
            <a:r>
              <a:rPr lang="ru-RU" sz="4800" dirty="0">
                <a:solidFill>
                  <a:srgbClr val="525252"/>
                </a:solidFill>
                <a:latin typeface="Arial Black"/>
              </a:rPr>
              <a:t>Георгий Андреевич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3"/>
          </p:nvPr>
        </p:nvSpPr>
        <p:spPr>
          <a:xfrm>
            <a:off x="15251707" y="3880166"/>
            <a:ext cx="8898705" cy="8187399"/>
          </a:xfrm>
        </p:spPr>
        <p:txBody>
          <a:bodyPr/>
          <a:lstStyle/>
          <a:p>
            <a:r>
              <a:rPr lang="en-US" sz="4800" dirty="0"/>
              <a:t>@Georg_Bell</a:t>
            </a:r>
            <a:endParaRPr lang="ru-RU" sz="4800" dirty="0"/>
          </a:p>
          <a:p>
            <a:r>
              <a:rPr lang="en-US" sz="4800" dirty="0">
                <a:hlinkClick r:id="rId3"/>
              </a:rPr>
              <a:t>geokolok5@gmail.com</a:t>
            </a:r>
            <a:r>
              <a:rPr lang="en-US" sz="4800" dirty="0"/>
              <a:t> </a:t>
            </a:r>
            <a:endParaRPr lang="ru-RU" sz="4800" dirty="0"/>
          </a:p>
          <a:p>
            <a:r>
              <a:rPr lang="en-US" sz="4800" dirty="0">
                <a:hlinkClick r:id="rId4"/>
              </a:rPr>
              <a:t>https://github.com/GeorgBell</a:t>
            </a:r>
            <a:r>
              <a:rPr lang="en-US" sz="4800" dirty="0"/>
              <a:t> </a:t>
            </a:r>
            <a:endParaRPr lang="ru-RU" sz="4800" dirty="0"/>
          </a:p>
          <a:p>
            <a:endParaRPr lang="ru-RU" sz="4800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4"/>
          </p:nvPr>
        </p:nvSpPr>
        <p:spPr>
          <a:xfrm>
            <a:off x="11147251" y="3880165"/>
            <a:ext cx="8893451" cy="8187399"/>
          </a:xfrm>
        </p:spPr>
        <p:txBody>
          <a:bodyPr/>
          <a:lstStyle/>
          <a:p>
            <a:r>
              <a:rPr lang="en-US" sz="4800" dirty="0"/>
              <a:t>Telegram:</a:t>
            </a:r>
            <a:endParaRPr lang="ru-RU" sz="4800" dirty="0"/>
          </a:p>
          <a:p>
            <a:r>
              <a:rPr lang="en-US" sz="4800" dirty="0"/>
              <a:t>E-mail:</a:t>
            </a:r>
          </a:p>
          <a:p>
            <a:r>
              <a:rPr lang="ru-RU" sz="4800" dirty="0"/>
              <a:t>Сайт</a:t>
            </a:r>
            <a:r>
              <a:rPr lang="en-US" sz="4800" dirty="0"/>
              <a:t>:</a:t>
            </a:r>
            <a:endParaRPr lang="ru-RU" sz="4800" dirty="0"/>
          </a:p>
          <a:p>
            <a:endParaRPr lang="ru-RU" sz="4800" dirty="0"/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5E52EA8-0CDA-492E-BA04-76304B2C8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sp>
        <p:nvSpPr>
          <p:cNvPr id="14" name="Текст 2">
            <a:extLst>
              <a:ext uri="{FF2B5EF4-FFF2-40B4-BE49-F238E27FC236}">
                <a16:creationId xmlns:a16="http://schemas.microsoft.com/office/drawing/2014/main" id="{F5BD8A8B-1744-4460-8A82-657DE1693981}"/>
              </a:ext>
            </a:extLst>
          </p:cNvPr>
          <p:cNvSpPr txBox="1">
            <a:spLocks/>
          </p:cNvSpPr>
          <p:nvPr/>
        </p:nvSpPr>
        <p:spPr>
          <a:xfrm>
            <a:off x="931333" y="7578080"/>
            <a:ext cx="22745310" cy="4514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525252"/>
              </a:buClr>
            </a:pPr>
            <a:r>
              <a:rPr lang="ru-RU" sz="4800" dirty="0">
                <a:solidFill>
                  <a:srgbClr val="525252"/>
                </a:solidFill>
                <a:latin typeface="Arial Black"/>
              </a:rPr>
              <a:t>Использованные материалы: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3600" dirty="0"/>
              <a:t>Гонсалес Р., Вудс Р. Цифровая обработка изображений. – М.: Техносфера, 2012. – 1104 с. – ISBN 978-5-94836-331-8.2.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3600" dirty="0"/>
              <a:t>Курс лекций </a:t>
            </a:r>
            <a:r>
              <a:rPr lang="en-US" sz="3600" dirty="0"/>
              <a:t>cs231n «Convolutional Neural Networks for Visual Recognition» (http://cs231n.stanford.edu). </a:t>
            </a:r>
            <a:endParaRPr lang="ru-RU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3600" dirty="0"/>
              <a:t>Курс лекций </a:t>
            </a:r>
            <a:r>
              <a:rPr lang="en-US" sz="3600" dirty="0"/>
              <a:t>HSE </a:t>
            </a:r>
            <a:r>
              <a:rPr lang="ru-RU" sz="3600" dirty="0"/>
              <a:t>«</a:t>
            </a:r>
            <a:r>
              <a:rPr lang="en-US" sz="3600" dirty="0"/>
              <a:t>Deep Learning in Computer Vision</a:t>
            </a:r>
            <a:r>
              <a:rPr lang="ru-RU" sz="3600" dirty="0"/>
              <a:t>» (</a:t>
            </a:r>
            <a:r>
              <a:rPr lang="en-US" sz="3600" dirty="0"/>
              <a:t>https://www.coursera.org/learn/deep-learning-in-computer-vision</a:t>
            </a:r>
            <a:r>
              <a:rPr lang="ru-RU" sz="3600" dirty="0"/>
              <a:t>)</a:t>
            </a:r>
          </a:p>
          <a:p>
            <a:pPr>
              <a:buClr>
                <a:srgbClr val="525252"/>
              </a:buClr>
            </a:pPr>
            <a:endParaRPr lang="ru-RU" sz="4800" dirty="0">
              <a:solidFill>
                <a:srgbClr val="525252"/>
              </a:solidFill>
              <a:latin typeface="Arial Black"/>
            </a:endParaRPr>
          </a:p>
          <a:p>
            <a:pPr>
              <a:buClr>
                <a:srgbClr val="525252"/>
              </a:buClr>
            </a:pPr>
            <a:endParaRPr lang="ru-RU" sz="4800" dirty="0">
              <a:solidFill>
                <a:srgbClr val="525252"/>
              </a:solidFill>
              <a:latin typeface="Arial Black"/>
            </a:endParaRPr>
          </a:p>
          <a:p>
            <a:pPr>
              <a:buClr>
                <a:srgbClr val="525252"/>
              </a:buClr>
            </a:pPr>
            <a:endParaRPr lang="ru-RU" sz="4800" dirty="0">
              <a:solidFill>
                <a:srgbClr val="525252"/>
              </a:solidFill>
              <a:latin typeface="Arial Black"/>
            </a:endParaRPr>
          </a:p>
          <a:p>
            <a:pPr>
              <a:buClr>
                <a:srgbClr val="525252"/>
              </a:buClr>
            </a:pPr>
            <a:endParaRPr lang="ru-RU" sz="4800" dirty="0">
              <a:solidFill>
                <a:srgbClr val="525252"/>
              </a:solidFill>
            </a:endParaRP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74667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Задачи и методы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05A95C36-D19C-44D8-86BB-ED3F11731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13650"/>
              </p:ext>
            </p:extLst>
          </p:nvPr>
        </p:nvGraphicFramePr>
        <p:xfrm>
          <a:off x="332866" y="2488054"/>
          <a:ext cx="24077509" cy="1099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Рисунок 9" descr="Изображение выглядит как текст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6140102E-80D0-451B-B6DC-C395C9DF0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6531" y="4841776"/>
            <a:ext cx="5635042" cy="281752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цепь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EFC1BD11-813B-4FE8-B7DD-976A936DA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41203" y="4745934"/>
            <a:ext cx="4743923" cy="3009204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человек, в позе, стоит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FD9B38A1-1412-4864-9BA2-6B0D1EA96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94703" y="1208912"/>
            <a:ext cx="4164700" cy="31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Разделы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1A8E23BF-4742-46DF-AFBB-0BD125981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35290"/>
              </p:ext>
            </p:extLst>
          </p:nvPr>
        </p:nvGraphicFramePr>
        <p:xfrm>
          <a:off x="12274353" y="596514"/>
          <a:ext cx="12136023" cy="1282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975A4A-A34A-484B-A185-48ACD4EFB7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914" y="1611563"/>
            <a:ext cx="6718444" cy="380184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00D1831-14CE-4CCF-9536-17F3A33F3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679" y="7233027"/>
            <a:ext cx="8059349" cy="482778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6BE549-4288-4C3C-935B-D9510C0049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9557" y="5057555"/>
            <a:ext cx="6445085" cy="508464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друго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D29C506D-6260-4E54-B1ED-A0B54AB92C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54" y="2760991"/>
            <a:ext cx="7589445" cy="4520419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2C8E87A-595E-4428-88BF-554750C5CC8F}"/>
              </a:ext>
            </a:extLst>
          </p:cNvPr>
          <p:cNvCxnSpPr/>
          <p:nvPr/>
        </p:nvCxnSpPr>
        <p:spPr>
          <a:xfrm flipV="1">
            <a:off x="15532500" y="2537520"/>
            <a:ext cx="1951455" cy="97496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1137FBA-09A4-4E6C-82B3-DD6A7A93EE7F}"/>
              </a:ext>
            </a:extLst>
          </p:cNvPr>
          <p:cNvCxnSpPr>
            <a:stCxn id="20" idx="3"/>
          </p:cNvCxnSpPr>
          <p:nvPr/>
        </p:nvCxnSpPr>
        <p:spPr>
          <a:xfrm flipV="1">
            <a:off x="8356499" y="4841776"/>
            <a:ext cx="8151728" cy="179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EEBD2A1C-16CD-4A8C-AC8B-8492E9264C3B}"/>
              </a:ext>
            </a:extLst>
          </p:cNvPr>
          <p:cNvCxnSpPr>
            <a:cxnSpLocks/>
          </p:cNvCxnSpPr>
          <p:nvPr/>
        </p:nvCxnSpPr>
        <p:spPr>
          <a:xfrm flipV="1">
            <a:off x="14587467" y="7166059"/>
            <a:ext cx="2896488" cy="4338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9C6C7A4-935E-4082-82B5-C859D4561B8F}"/>
              </a:ext>
            </a:extLst>
          </p:cNvPr>
          <p:cNvCxnSpPr>
            <a:cxnSpLocks/>
          </p:cNvCxnSpPr>
          <p:nvPr/>
        </p:nvCxnSpPr>
        <p:spPr>
          <a:xfrm flipV="1">
            <a:off x="8356499" y="9579085"/>
            <a:ext cx="8407376" cy="2660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D27F2E-D9E0-4D4A-8D3A-C1DC01D99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4907" y="10067279"/>
            <a:ext cx="9101287" cy="3655135"/>
          </a:xfrm>
          <a:prstGeom prst="rect">
            <a:avLst/>
          </a:prstGeom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61D9D84E-129E-45EB-85E1-32820ADECA0B}"/>
              </a:ext>
            </a:extLst>
          </p:cNvPr>
          <p:cNvCxnSpPr>
            <a:cxnSpLocks/>
          </p:cNvCxnSpPr>
          <p:nvPr/>
        </p:nvCxnSpPr>
        <p:spPr>
          <a:xfrm flipV="1">
            <a:off x="15532500" y="11468021"/>
            <a:ext cx="1735431" cy="2975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95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Связанные области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6B0AC0-ECC0-4AAA-9818-AD7721DC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BA046894-5578-4814-B8D7-8AC5AA48CF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783303"/>
              </p:ext>
            </p:extLst>
          </p:nvPr>
        </p:nvGraphicFramePr>
        <p:xfrm>
          <a:off x="3709971" y="1919765"/>
          <a:ext cx="17438247" cy="11796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04EEB9-8629-4423-8015-7648FF79F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1128" y="6425952"/>
            <a:ext cx="5340517" cy="3286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8BE929-F888-49A5-909E-ED019EC8B39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41645" y="310025"/>
            <a:ext cx="5178614" cy="34524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37BFB-B89C-4581-B599-5E67F2245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5717" y="4614511"/>
            <a:ext cx="5403594" cy="404368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2059A72-E753-4386-9CA6-A8449C141D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93970" y="9607583"/>
            <a:ext cx="6381750" cy="285750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устройство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3180259D-6A43-43C3-B5EE-75D91AB36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482" y="10018360"/>
            <a:ext cx="7015175" cy="346648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E19371F-2385-4416-B6BF-07E814AF5B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173" y="2648573"/>
            <a:ext cx="5403595" cy="30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Основные этапы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E393AA52-4FFD-4D48-A8D8-739A16793A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622415"/>
              </p:ext>
            </p:extLst>
          </p:nvPr>
        </p:nvGraphicFramePr>
        <p:xfrm>
          <a:off x="101427" y="2713364"/>
          <a:ext cx="24308949" cy="1099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19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Биологические предпосылки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8B656F7B-E524-4037-A2F8-E71903788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735149"/>
              </p:ext>
            </p:extLst>
          </p:nvPr>
        </p:nvGraphicFramePr>
        <p:xfrm>
          <a:off x="922115" y="881336"/>
          <a:ext cx="23298231" cy="1099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Текст 2"/>
          <p:cNvSpPr>
            <a:spLocks noGrp="1"/>
          </p:cNvSpPr>
          <p:nvPr>
            <p:ph type="body" idx="1"/>
          </p:nvPr>
        </p:nvSpPr>
        <p:spPr>
          <a:xfrm>
            <a:off x="7112923" y="5339029"/>
            <a:ext cx="10503950" cy="2081402"/>
          </a:xfrm>
        </p:spPr>
        <p:txBody>
          <a:bodyPr/>
          <a:lstStyle/>
          <a:p>
            <a:pPr algn="ctr"/>
            <a:r>
              <a:rPr lang="ru-RU" sz="6000" dirty="0"/>
              <a:t>Большой взрыв </a:t>
            </a:r>
          </a:p>
          <a:p>
            <a:pPr algn="ctr"/>
            <a:r>
              <a:rPr lang="ru-RU" sz="6000" dirty="0"/>
              <a:t>эволюции</a:t>
            </a:r>
            <a:r>
              <a:rPr lang="en-US" sz="6000" dirty="0"/>
              <a:t> </a:t>
            </a:r>
          </a:p>
          <a:p>
            <a:endParaRPr lang="ru-RU" sz="6000" dirty="0"/>
          </a:p>
        </p:txBody>
      </p:sp>
      <p:sp>
        <p:nvSpPr>
          <p:cNvPr id="5" name="Правая фигурная скобка 4">
            <a:extLst>
              <a:ext uri="{FF2B5EF4-FFF2-40B4-BE49-F238E27FC236}">
                <a16:creationId xmlns:a16="http://schemas.microsoft.com/office/drawing/2014/main" id="{7AC9E9F1-DC25-4456-B887-5675360F0E28}"/>
              </a:ext>
            </a:extLst>
          </p:cNvPr>
          <p:cNvSpPr/>
          <p:nvPr/>
        </p:nvSpPr>
        <p:spPr>
          <a:xfrm rot="5400000">
            <a:off x="8702036" y="3146730"/>
            <a:ext cx="1434045" cy="14113568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BB554920-C133-4793-9A9E-E6F2716E1E87}"/>
              </a:ext>
            </a:extLst>
          </p:cNvPr>
          <p:cNvSpPr txBox="1">
            <a:spLocks/>
          </p:cNvSpPr>
          <p:nvPr/>
        </p:nvSpPr>
        <p:spPr>
          <a:xfrm>
            <a:off x="3838438" y="11012749"/>
            <a:ext cx="11161240" cy="20814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6000" dirty="0"/>
              <a:t>Теория возникновения зрительной системы</a:t>
            </a:r>
            <a:endParaRPr lang="en-US" sz="6000" dirty="0"/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23662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dirty="0"/>
              <a:t>Компьютерное зрение</a:t>
            </a:r>
            <a:br>
              <a:rPr lang="ru-RU" sz="7200" dirty="0"/>
            </a:br>
            <a:r>
              <a:rPr lang="ru-RU" sz="5400" dirty="0"/>
              <a:t>Биологические предпосылки</a:t>
            </a:r>
            <a:br>
              <a:rPr lang="ru" sz="7200" dirty="0"/>
            </a:br>
            <a:endParaRPr lang="ru-RU" sz="7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A68F0-95D3-4A6F-866C-A6EE28E6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043" y="5847"/>
            <a:ext cx="3194720" cy="1426975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554920-C133-4793-9A9E-E6F2716E1E87}"/>
              </a:ext>
            </a:extLst>
          </p:cNvPr>
          <p:cNvSpPr txBox="1">
            <a:spLocks/>
          </p:cNvSpPr>
          <p:nvPr/>
        </p:nvSpPr>
        <p:spPr>
          <a:xfrm>
            <a:off x="12814481" y="10795052"/>
            <a:ext cx="11161240" cy="81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Исследование движения глаз (</a:t>
            </a:r>
            <a:r>
              <a:rPr lang="en-US" sz="3600" dirty="0" err="1"/>
              <a:t>Yarbus</a:t>
            </a:r>
            <a:r>
              <a:rPr lang="en-US" sz="3600" dirty="0"/>
              <a:t> A.L., </a:t>
            </a:r>
            <a:r>
              <a:rPr lang="ru-RU" sz="3600" dirty="0"/>
              <a:t>1967</a:t>
            </a:r>
            <a:r>
              <a:rPr lang="en-US" sz="3600" dirty="0"/>
              <a:t>)</a:t>
            </a:r>
          </a:p>
          <a:p>
            <a:endParaRPr lang="ru-RU" sz="3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A8D3719-C328-4A85-A23F-0093897C5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44"/>
          <a:stretch/>
        </p:blipFill>
        <p:spPr>
          <a:xfrm>
            <a:off x="12651177" y="3689648"/>
            <a:ext cx="10982325" cy="6849336"/>
          </a:xfrm>
          <a:prstGeom prst="rect">
            <a:avLst/>
          </a:prstGeom>
        </p:spPr>
      </p:pic>
      <p:sp>
        <p:nvSpPr>
          <p:cNvPr id="15" name="Текст 2">
            <a:extLst>
              <a:ext uri="{FF2B5EF4-FFF2-40B4-BE49-F238E27FC236}">
                <a16:creationId xmlns:a16="http://schemas.microsoft.com/office/drawing/2014/main" id="{39D39635-BF0B-4657-AE96-3AEFCF9B2A60}"/>
              </a:ext>
            </a:extLst>
          </p:cNvPr>
          <p:cNvSpPr txBox="1">
            <a:spLocks/>
          </p:cNvSpPr>
          <p:nvPr/>
        </p:nvSpPr>
        <p:spPr>
          <a:xfrm>
            <a:off x="817179" y="10795052"/>
            <a:ext cx="11161240" cy="81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3733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Устройство человеческого глаза</a:t>
            </a:r>
            <a:endParaRPr lang="en-US" sz="3600" dirty="0"/>
          </a:p>
          <a:p>
            <a:endParaRPr lang="ru-RU" sz="36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07B877-A60A-427E-BEE1-CCEAC39B3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8" t="17919" r="7669" b="4031"/>
          <a:stretch/>
        </p:blipFill>
        <p:spPr>
          <a:xfrm>
            <a:off x="1105211" y="3689649"/>
            <a:ext cx="10585176" cy="68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imple-light-2">
  <a:themeElements>
    <a:clrScheme name="МФТИ">
      <a:dk1>
        <a:srgbClr val="525252"/>
      </a:dk1>
      <a:lt1>
        <a:srgbClr val="FFFFFF"/>
      </a:lt1>
      <a:dk2>
        <a:srgbClr val="525252"/>
      </a:dk2>
      <a:lt2>
        <a:srgbClr val="FFFFFF"/>
      </a:lt2>
      <a:accent1>
        <a:srgbClr val="0072BC"/>
      </a:accent1>
      <a:accent2>
        <a:srgbClr val="525252"/>
      </a:accent2>
      <a:accent3>
        <a:srgbClr val="7C7C7C"/>
      </a:accent3>
      <a:accent4>
        <a:srgbClr val="FFAB40"/>
      </a:accent4>
      <a:accent5>
        <a:srgbClr val="0072BC"/>
      </a:accent5>
      <a:accent6>
        <a:srgbClr val="525252"/>
      </a:accent6>
      <a:hlink>
        <a:srgbClr val="FFAB40"/>
      </a:hlink>
      <a:folHlink>
        <a:srgbClr val="92C5EB"/>
      </a:folHlink>
    </a:clrScheme>
    <a:fontScheme name="МФТИ">
      <a:majorFont>
        <a:latin typeface="Arial Blac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9026</TotalTime>
  <Words>988</Words>
  <Application>Microsoft Office PowerPoint</Application>
  <PresentationFormat>Произвольный</PresentationFormat>
  <Paragraphs>242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Franklin Gothic Book</vt:lpstr>
      <vt:lpstr>Segoe UI</vt:lpstr>
      <vt:lpstr>Wingdings</vt:lpstr>
      <vt:lpstr>simple-light-2</vt:lpstr>
      <vt:lpstr>Лекция 1 Введение в компьютерное зрение</vt:lpstr>
      <vt:lpstr>Компьютерное зрение Введение </vt:lpstr>
      <vt:lpstr>Компьютерное зрение Определение </vt:lpstr>
      <vt:lpstr>Компьютерное зрение Задачи и методы </vt:lpstr>
      <vt:lpstr>Компьютерное зрение Разделы </vt:lpstr>
      <vt:lpstr>Компьютерное зрение Связанные области </vt:lpstr>
      <vt:lpstr>Компьютерное зрение Основные этапы </vt:lpstr>
      <vt:lpstr>Компьютерное зрение Биологические предпосылки </vt:lpstr>
      <vt:lpstr>Компьютерное зрение Биологические предпосылки </vt:lpstr>
      <vt:lpstr>Компьютерное зрение Биологические предпосылки </vt:lpstr>
      <vt:lpstr>Компьютерное зрение Биологические предпосылки </vt:lpstr>
      <vt:lpstr>Компьютерное зрение История развития </vt:lpstr>
      <vt:lpstr>Компьютерное зрение История развития </vt:lpstr>
      <vt:lpstr>Компьютерное зрение История развития </vt:lpstr>
      <vt:lpstr>Компьютерное зрение История развития </vt:lpstr>
      <vt:lpstr>Компьютерное зрение История развития </vt:lpstr>
      <vt:lpstr>Цифровая обработка изображений Введение </vt:lpstr>
      <vt:lpstr>Цифровая обработка изображений История </vt:lpstr>
      <vt:lpstr>Цифровая обработка изображений История </vt:lpstr>
      <vt:lpstr>Цифровая обработка изображений Формирование изображений </vt:lpstr>
      <vt:lpstr>Цифровая обработка изображений Основные этапы обработки </vt:lpstr>
      <vt:lpstr>Распознавание образов Оценка подходов </vt:lpstr>
      <vt:lpstr>Распознавание образов Оценка подходов </vt:lpstr>
      <vt:lpstr>Распознавание образов Оценка подходов </vt:lpstr>
      <vt:lpstr>Распознавание образов Оценка подходов </vt:lpstr>
      <vt:lpstr>Распознавание образов Современные задачи </vt:lpstr>
      <vt:lpstr>Распознавание образов Сверточные нейронные сети </vt:lpstr>
      <vt:lpstr>Распознавание образов Сверточные нейронные сети </vt:lpstr>
      <vt:lpstr>Курс «Компьютерное зрение» Содержание </vt:lpstr>
      <vt:lpstr>Курс «Компьютерное зрение» Содержание </vt:lpstr>
      <vt:lpstr>Курс «Компьютерное зрение» Система оценивания </vt:lpstr>
      <vt:lpstr>Резюме 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MIPT / Phystech</dc:title>
  <dc:creator>Marina</dc:creator>
  <cp:lastModifiedBy>Georg Bell</cp:lastModifiedBy>
  <cp:revision>471</cp:revision>
  <dcterms:modified xsi:type="dcterms:W3CDTF">2021-02-11T16:47:24Z</dcterms:modified>
</cp:coreProperties>
</file>